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1"/>
  </p:notesMasterIdLst>
  <p:sldIdLst>
    <p:sldId id="286" r:id="rId2"/>
    <p:sldId id="287" r:id="rId3"/>
    <p:sldId id="256" r:id="rId4"/>
    <p:sldId id="299" r:id="rId5"/>
    <p:sldId id="261" r:id="rId6"/>
    <p:sldId id="262" r:id="rId7"/>
    <p:sldId id="291" r:id="rId8"/>
    <p:sldId id="288" r:id="rId9"/>
    <p:sldId id="264" r:id="rId10"/>
    <p:sldId id="265" r:id="rId11"/>
    <p:sldId id="279" r:id="rId12"/>
    <p:sldId id="278" r:id="rId13"/>
    <p:sldId id="267" r:id="rId14"/>
    <p:sldId id="300" r:id="rId15"/>
    <p:sldId id="280" r:id="rId16"/>
    <p:sldId id="281" r:id="rId17"/>
    <p:sldId id="268" r:id="rId18"/>
    <p:sldId id="269" r:id="rId19"/>
    <p:sldId id="282" r:id="rId20"/>
    <p:sldId id="283" r:id="rId21"/>
    <p:sldId id="271" r:id="rId22"/>
    <p:sldId id="284" r:id="rId23"/>
    <p:sldId id="272" r:id="rId24"/>
    <p:sldId id="292" r:id="rId25"/>
    <p:sldId id="273" r:id="rId26"/>
    <p:sldId id="293" r:id="rId27"/>
    <p:sldId id="274" r:id="rId28"/>
    <p:sldId id="294" r:id="rId29"/>
    <p:sldId id="295" r:id="rId30"/>
    <p:sldId id="296" r:id="rId31"/>
    <p:sldId id="297" r:id="rId32"/>
    <p:sldId id="298" r:id="rId33"/>
    <p:sldId id="277" r:id="rId34"/>
    <p:sldId id="289" r:id="rId35"/>
    <p:sldId id="276" r:id="rId36"/>
    <p:sldId id="275" r:id="rId37"/>
    <p:sldId id="302" r:id="rId38"/>
    <p:sldId id="301" r:id="rId39"/>
    <p:sldId id="285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490"/>
    <p:restoredTop sz="94686"/>
  </p:normalViewPr>
  <p:slideViewPr>
    <p:cSldViewPr snapToGrid="0" snapToObjects="1">
      <p:cViewPr varScale="1">
        <p:scale>
          <a:sx n="99" d="100"/>
          <a:sy n="99" d="100"/>
        </p:scale>
        <p:origin x="72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3C6419-BA23-774D-B0C8-E00CA118EF5A}" type="datetimeFigureOut">
              <a:rPr lang="en-US" smtClean="0"/>
              <a:t>8/7/19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0536AB-C380-7D45-B0EF-3EA1BB402C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9507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0536AB-C380-7D45-B0EF-3EA1BB402CB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7332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0171FF-96A1-7D4A-AA25-C4377DE34A9D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7382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0536AB-C380-7D45-B0EF-3EA1BB402CB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6702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0536AB-C380-7D45-B0EF-3EA1BB402CB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1384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0536AB-C380-7D45-B0EF-3EA1BB402CBA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4202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0536AB-C380-7D45-B0EF-3EA1BB402CBA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8299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0536AB-C380-7D45-B0EF-3EA1BB402CBA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4571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0536AB-C380-7D45-B0EF-3EA1BB402CBA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1783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0536AB-C380-7D45-B0EF-3EA1BB402CBA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866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0536AB-C380-7D45-B0EF-3EA1BB402CBA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643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12F91-BB81-CD49-8BF1-069F7D2BED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708CFF-E6CF-2C4B-A113-10E4A4942B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71E9ED-5A00-4443-A3E7-29EA80AAB2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CFF70-AFA2-0F41-A460-A34D8E378F63}" type="datetimeFigureOut">
              <a:rPr lang="en-US" smtClean="0"/>
              <a:t>8/7/19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06066B-35E1-3445-B8E1-D104F66EAF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79FBCD-EE46-D644-B69D-6A72101CBC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709A3-573C-0A4A-BB5D-97E20AD7DC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0436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90B6E-481B-E748-AF4D-163646A23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A6632B-8570-1445-B8B2-3285F736AC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843B32-02B6-E74D-86B0-B7C0215E6E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CFF70-AFA2-0F41-A460-A34D8E378F63}" type="datetimeFigureOut">
              <a:rPr lang="en-US" smtClean="0"/>
              <a:t>8/7/19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E5A578-09DE-B04F-8BB6-E7DDDCDBB0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AFB09B-5056-5342-8919-744A4836A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709A3-573C-0A4A-BB5D-97E20AD7DC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7690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9FAAE9D-562A-BE43-BC33-4F0E0C50D6C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1243AF1-01D7-644C-9EC4-8D8107B27E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09CF4E-5C70-4A46-AC0C-17484FC139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CFF70-AFA2-0F41-A460-A34D8E378F63}" type="datetimeFigureOut">
              <a:rPr lang="en-US" smtClean="0"/>
              <a:t>8/7/19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495C5E-FAB9-C042-A48D-FF0BABE655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2ADEFF-5245-5E46-BDBE-AF38C8675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709A3-573C-0A4A-BB5D-97E20AD7DC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6721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4CA2C6-F5F7-6643-8F46-114A6B495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98B71-BFA1-F64B-9881-A557B067C2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2396EF-ADEB-B649-A53A-5442AB4D75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CFF70-AFA2-0F41-A460-A34D8E378F63}" type="datetimeFigureOut">
              <a:rPr lang="en-US" smtClean="0"/>
              <a:t>8/7/19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A65BC7-7DE3-2B44-922D-8BE265FABE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D4731C-F1FD-DC42-BFB0-4798A0F6D4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709A3-573C-0A4A-BB5D-97E20AD7DC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335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80C7C0-B706-C347-A8D8-721A1F7D8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D303A5-2761-024A-BF37-A0389BC5ED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A605F7-8FA0-D44C-814F-13B45A7082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CFF70-AFA2-0F41-A460-A34D8E378F63}" type="datetimeFigureOut">
              <a:rPr lang="en-US" smtClean="0"/>
              <a:t>8/7/19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D5D4FD-16E6-544A-BC6F-E085E357DC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2EC80C-9C8E-524F-B90C-2549DACAF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709A3-573C-0A4A-BB5D-97E20AD7DC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979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71B99-5E33-D74F-911F-59E3FF797C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6EAA54-4283-2046-A4B8-B904A3F8BF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FAEAD4-AE5D-7D4A-BD50-36D493BE23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FD9951-4D87-B348-BE56-FB0CDAF9ED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CFF70-AFA2-0F41-A460-A34D8E378F63}" type="datetimeFigureOut">
              <a:rPr lang="en-US" smtClean="0"/>
              <a:t>8/7/19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FCE86D-93A6-DE45-88CF-CA5466DE46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BEEC47-38B1-C844-B228-0FDC151E3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709A3-573C-0A4A-BB5D-97E20AD7DC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6241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FC9DD7-4655-114C-A076-835B6C00C7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ACF136-5E59-9843-8000-B7D8D073C7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B1734F-4B30-3E4C-9765-2B52541DC9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C717B4-D74C-4942-8C91-6E8E6F7B28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6786F49-7165-114E-8D1D-B150E12595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F30DE07-FBA9-C34B-9777-87E132F941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CFF70-AFA2-0F41-A460-A34D8E378F63}" type="datetimeFigureOut">
              <a:rPr lang="en-US" smtClean="0"/>
              <a:t>8/7/19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65E99C6-5AC3-E04A-8B77-18C620E69C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A2D8351-36BF-3740-AADB-1451B87AFF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709A3-573C-0A4A-BB5D-97E20AD7DC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1811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A111D-7FE3-754A-A8D0-4C9B938A5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8AF2448-FDE5-9A49-A7ED-40D117CE77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CFF70-AFA2-0F41-A460-A34D8E378F63}" type="datetimeFigureOut">
              <a:rPr lang="en-US" smtClean="0"/>
              <a:t>8/7/19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2BB249-A84A-9E47-B996-053B66ADF4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7F7ED0-F16B-534E-9D93-7A3A6A7EF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709A3-573C-0A4A-BB5D-97E20AD7DC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5983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C803B4E-ED71-9F49-8832-5022A685C4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CFF70-AFA2-0F41-A460-A34D8E378F63}" type="datetimeFigureOut">
              <a:rPr lang="en-US" smtClean="0"/>
              <a:t>8/7/19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93356D1-0F37-F74C-95E8-AE628D98D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2EFB86-E941-EE4B-B0B2-034A37C58C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709A3-573C-0A4A-BB5D-97E20AD7DC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1875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23B0A4-4D5D-EB45-9529-6DC5A3FAF9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46C19E-FC9D-314C-B423-8C88F1ED5C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AF571D-BB12-5E48-95D1-B704B85CC0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29E209-C52D-F941-AD87-632A334060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CFF70-AFA2-0F41-A460-A34D8E378F63}" type="datetimeFigureOut">
              <a:rPr lang="en-US" smtClean="0"/>
              <a:t>8/7/19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AEDCC7-011C-684F-A01A-48DF701C55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718085-AE2D-5B44-956A-B2F193854E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709A3-573C-0A4A-BB5D-97E20AD7DC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3707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CA0D9-9EA9-6D48-9904-386064FAE0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8117240-F810-6743-B401-2739CE0D3EE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C0967F-52C7-8445-8EBD-42EFB9F0C5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908617-7F5B-2C42-816A-6D47F8C3BE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CFF70-AFA2-0F41-A460-A34D8E378F63}" type="datetimeFigureOut">
              <a:rPr lang="en-US" smtClean="0"/>
              <a:t>8/7/19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F53F76-B29B-0840-84FD-1BE18AF719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E55921-B2B7-2E48-B505-F89B43C487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709A3-573C-0A4A-BB5D-97E20AD7DC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6497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217039-B7EF-E945-A295-F2DB5793A4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070B80-2192-7A41-9946-4AD5277A09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7B0B85-3BD1-FB4A-8E9F-D871E90570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ECFF70-AFA2-0F41-A460-A34D8E378F63}" type="datetimeFigureOut">
              <a:rPr lang="en-US" smtClean="0"/>
              <a:t>8/7/19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9A3E3D-B84B-5743-914D-F8AC9BB068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F2C507-A42D-2B48-9F5A-811A5A2425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3709A3-573C-0A4A-BB5D-97E20AD7DC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9818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m.wikipedia.org/wiki/Design_thinking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m.wikipedia.org/wiki/Design_thinking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svg"/><Relationship Id="rId4" Type="http://schemas.openxmlformats.org/officeDocument/2006/relationships/image" Target="../media/image37.png"/><Relationship Id="rId9" Type="http://schemas.openxmlformats.org/officeDocument/2006/relationships/image" Target="../media/image42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svg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8.tiff"/><Relationship Id="rId4" Type="http://schemas.openxmlformats.org/officeDocument/2006/relationships/image" Target="../media/image38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svg"/><Relationship Id="rId5" Type="http://schemas.openxmlformats.org/officeDocument/2006/relationships/image" Target="../media/image39.png"/><Relationship Id="rId4" Type="http://schemas.openxmlformats.org/officeDocument/2006/relationships/image" Target="../media/image48.tif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tiff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tiff"/><Relationship Id="rId5" Type="http://schemas.openxmlformats.org/officeDocument/2006/relationships/image" Target="../media/image40.svg"/><Relationship Id="rId4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48.tiff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svg"/><Relationship Id="rId5" Type="http://schemas.openxmlformats.org/officeDocument/2006/relationships/image" Target="../media/image39.png"/><Relationship Id="rId4" Type="http://schemas.openxmlformats.org/officeDocument/2006/relationships/image" Target="../media/image50.tiff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tiff"/><Relationship Id="rId3" Type="http://schemas.openxmlformats.org/officeDocument/2006/relationships/image" Target="../media/image50.tiff"/><Relationship Id="rId7" Type="http://schemas.openxmlformats.org/officeDocument/2006/relationships/image" Target="../media/image53.tiff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tiff"/><Relationship Id="rId5" Type="http://schemas.openxmlformats.org/officeDocument/2006/relationships/image" Target="../media/image40.svg"/><Relationship Id="rId10" Type="http://schemas.openxmlformats.org/officeDocument/2006/relationships/image" Target="../media/image56.tiff"/><Relationship Id="rId4" Type="http://schemas.openxmlformats.org/officeDocument/2006/relationships/image" Target="../media/image39.png"/><Relationship Id="rId9" Type="http://schemas.openxmlformats.org/officeDocument/2006/relationships/image" Target="../media/image55.tiff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tiff"/><Relationship Id="rId3" Type="http://schemas.openxmlformats.org/officeDocument/2006/relationships/image" Target="../media/image51.png"/><Relationship Id="rId7" Type="http://schemas.openxmlformats.org/officeDocument/2006/relationships/image" Target="../media/image54.tiff"/><Relationship Id="rId12" Type="http://schemas.openxmlformats.org/officeDocument/2006/relationships/image" Target="../media/image50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tiff"/><Relationship Id="rId11" Type="http://schemas.openxmlformats.org/officeDocument/2006/relationships/image" Target="../media/image40.svg"/><Relationship Id="rId5" Type="http://schemas.openxmlformats.org/officeDocument/2006/relationships/image" Target="../media/image52.tiff"/><Relationship Id="rId10" Type="http://schemas.openxmlformats.org/officeDocument/2006/relationships/image" Target="../media/image39.png"/><Relationship Id="rId4" Type="http://schemas.openxmlformats.org/officeDocument/2006/relationships/image" Target="../media/image57.png"/><Relationship Id="rId9" Type="http://schemas.openxmlformats.org/officeDocument/2006/relationships/image" Target="../media/image56.tiff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tiff"/><Relationship Id="rId3" Type="http://schemas.openxmlformats.org/officeDocument/2006/relationships/image" Target="../media/image57.png"/><Relationship Id="rId7" Type="http://schemas.openxmlformats.org/officeDocument/2006/relationships/image" Target="../media/image55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tiff"/><Relationship Id="rId5" Type="http://schemas.openxmlformats.org/officeDocument/2006/relationships/image" Target="../media/image53.tiff"/><Relationship Id="rId10" Type="http://schemas.openxmlformats.org/officeDocument/2006/relationships/image" Target="../media/image40.svg"/><Relationship Id="rId4" Type="http://schemas.openxmlformats.org/officeDocument/2006/relationships/image" Target="../media/image52.tiff"/><Relationship Id="rId9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tiff"/><Relationship Id="rId3" Type="http://schemas.openxmlformats.org/officeDocument/2006/relationships/image" Target="../media/image57.png"/><Relationship Id="rId7" Type="http://schemas.openxmlformats.org/officeDocument/2006/relationships/image" Target="../media/image55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tiff"/><Relationship Id="rId5" Type="http://schemas.openxmlformats.org/officeDocument/2006/relationships/image" Target="../media/image53.tiff"/><Relationship Id="rId10" Type="http://schemas.openxmlformats.org/officeDocument/2006/relationships/image" Target="../media/image40.svg"/><Relationship Id="rId4" Type="http://schemas.openxmlformats.org/officeDocument/2006/relationships/image" Target="../media/image52.tiff"/><Relationship Id="rId9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tiff"/><Relationship Id="rId3" Type="http://schemas.openxmlformats.org/officeDocument/2006/relationships/image" Target="../media/image57.png"/><Relationship Id="rId7" Type="http://schemas.openxmlformats.org/officeDocument/2006/relationships/image" Target="../media/image55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tiff"/><Relationship Id="rId5" Type="http://schemas.openxmlformats.org/officeDocument/2006/relationships/image" Target="../media/image53.tiff"/><Relationship Id="rId10" Type="http://schemas.openxmlformats.org/officeDocument/2006/relationships/image" Target="../media/image40.svg"/><Relationship Id="rId4" Type="http://schemas.openxmlformats.org/officeDocument/2006/relationships/image" Target="../media/image52.tiff"/><Relationship Id="rId9" Type="http://schemas.openxmlformats.org/officeDocument/2006/relationships/image" Target="../media/image39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tiff"/><Relationship Id="rId3" Type="http://schemas.openxmlformats.org/officeDocument/2006/relationships/image" Target="../media/image57.png"/><Relationship Id="rId7" Type="http://schemas.openxmlformats.org/officeDocument/2006/relationships/image" Target="../media/image55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tiff"/><Relationship Id="rId5" Type="http://schemas.openxmlformats.org/officeDocument/2006/relationships/image" Target="../media/image53.tiff"/><Relationship Id="rId10" Type="http://schemas.openxmlformats.org/officeDocument/2006/relationships/image" Target="../media/image40.svg"/><Relationship Id="rId4" Type="http://schemas.openxmlformats.org/officeDocument/2006/relationships/image" Target="../media/image52.tiff"/><Relationship Id="rId9" Type="http://schemas.openxmlformats.org/officeDocument/2006/relationships/image" Target="../media/image39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tiff"/><Relationship Id="rId3" Type="http://schemas.openxmlformats.org/officeDocument/2006/relationships/image" Target="../media/image57.png"/><Relationship Id="rId7" Type="http://schemas.openxmlformats.org/officeDocument/2006/relationships/image" Target="../media/image55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tiff"/><Relationship Id="rId5" Type="http://schemas.openxmlformats.org/officeDocument/2006/relationships/image" Target="../media/image53.tiff"/><Relationship Id="rId10" Type="http://schemas.openxmlformats.org/officeDocument/2006/relationships/image" Target="../media/image40.svg"/><Relationship Id="rId4" Type="http://schemas.openxmlformats.org/officeDocument/2006/relationships/image" Target="../media/image52.tiff"/><Relationship Id="rId9" Type="http://schemas.openxmlformats.org/officeDocument/2006/relationships/image" Target="../media/image39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gif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instagram.com/iamkeeler/" TargetMode="External"/><Relationship Id="rId3" Type="http://schemas.openxmlformats.org/officeDocument/2006/relationships/image" Target="../media/image62.jpg"/><Relationship Id="rId7" Type="http://schemas.openxmlformats.org/officeDocument/2006/relationships/image" Target="../media/image66.sv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5" Type="http://schemas.openxmlformats.org/officeDocument/2006/relationships/image" Target="../media/image64.svg"/><Relationship Id="rId4" Type="http://schemas.openxmlformats.org/officeDocument/2006/relationships/image" Target="../media/image63.png"/><Relationship Id="rId9" Type="http://schemas.openxmlformats.org/officeDocument/2006/relationships/hyperlink" Target="http://www.youtube.com/c/garykeeler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tiff"/><Relationship Id="rId13" Type="http://schemas.openxmlformats.org/officeDocument/2006/relationships/image" Target="../media/image16.tiff"/><Relationship Id="rId18" Type="http://schemas.openxmlformats.org/officeDocument/2006/relationships/image" Target="../media/image21.tiff"/><Relationship Id="rId3" Type="http://schemas.openxmlformats.org/officeDocument/2006/relationships/image" Target="../media/image6.tiff"/><Relationship Id="rId7" Type="http://schemas.openxmlformats.org/officeDocument/2006/relationships/image" Target="../media/image10.tiff"/><Relationship Id="rId12" Type="http://schemas.openxmlformats.org/officeDocument/2006/relationships/image" Target="../media/image15.tiff"/><Relationship Id="rId17" Type="http://schemas.openxmlformats.org/officeDocument/2006/relationships/image" Target="../media/image20.tiff"/><Relationship Id="rId2" Type="http://schemas.openxmlformats.org/officeDocument/2006/relationships/image" Target="../media/image5.tiff"/><Relationship Id="rId16" Type="http://schemas.openxmlformats.org/officeDocument/2006/relationships/image" Target="../media/image19.tiff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tiff"/><Relationship Id="rId11" Type="http://schemas.openxmlformats.org/officeDocument/2006/relationships/image" Target="../media/image14.tiff"/><Relationship Id="rId5" Type="http://schemas.openxmlformats.org/officeDocument/2006/relationships/image" Target="../media/image8.tiff"/><Relationship Id="rId15" Type="http://schemas.openxmlformats.org/officeDocument/2006/relationships/image" Target="../media/image18.tiff"/><Relationship Id="rId10" Type="http://schemas.openxmlformats.org/officeDocument/2006/relationships/image" Target="../media/image13.tiff"/><Relationship Id="rId19" Type="http://schemas.openxmlformats.org/officeDocument/2006/relationships/image" Target="../media/image22.tiff"/><Relationship Id="rId4" Type="http://schemas.openxmlformats.org/officeDocument/2006/relationships/image" Target="../media/image7.tiff"/><Relationship Id="rId9" Type="http://schemas.openxmlformats.org/officeDocument/2006/relationships/image" Target="../media/image12.tiff"/><Relationship Id="rId14" Type="http://schemas.openxmlformats.org/officeDocument/2006/relationships/image" Target="../media/image17.tif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tiff"/><Relationship Id="rId13" Type="http://schemas.openxmlformats.org/officeDocument/2006/relationships/image" Target="../media/image22.tiff"/><Relationship Id="rId18" Type="http://schemas.openxmlformats.org/officeDocument/2006/relationships/image" Target="../media/image13.tiff"/><Relationship Id="rId3" Type="http://schemas.openxmlformats.org/officeDocument/2006/relationships/image" Target="../media/image8.tiff"/><Relationship Id="rId21" Type="http://schemas.openxmlformats.org/officeDocument/2006/relationships/image" Target="../media/image26.png"/><Relationship Id="rId7" Type="http://schemas.openxmlformats.org/officeDocument/2006/relationships/image" Target="../media/image18.tiff"/><Relationship Id="rId12" Type="http://schemas.openxmlformats.org/officeDocument/2006/relationships/image" Target="../media/image17.tiff"/><Relationship Id="rId17" Type="http://schemas.openxmlformats.org/officeDocument/2006/relationships/image" Target="../media/image11.tiff"/><Relationship Id="rId2" Type="http://schemas.openxmlformats.org/officeDocument/2006/relationships/image" Target="../media/image6.tiff"/><Relationship Id="rId16" Type="http://schemas.openxmlformats.org/officeDocument/2006/relationships/image" Target="../media/image10.tiff"/><Relationship Id="rId20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tiff"/><Relationship Id="rId11" Type="http://schemas.openxmlformats.org/officeDocument/2006/relationships/image" Target="../media/image9.tiff"/><Relationship Id="rId5" Type="http://schemas.openxmlformats.org/officeDocument/2006/relationships/image" Target="../media/image15.tiff"/><Relationship Id="rId15" Type="http://schemas.openxmlformats.org/officeDocument/2006/relationships/image" Target="../media/image7.tiff"/><Relationship Id="rId10" Type="http://schemas.openxmlformats.org/officeDocument/2006/relationships/image" Target="../media/image21.tiff"/><Relationship Id="rId19" Type="http://schemas.openxmlformats.org/officeDocument/2006/relationships/image" Target="../media/image14.tiff"/><Relationship Id="rId4" Type="http://schemas.openxmlformats.org/officeDocument/2006/relationships/image" Target="../media/image12.tiff"/><Relationship Id="rId9" Type="http://schemas.openxmlformats.org/officeDocument/2006/relationships/image" Target="../media/image20.tiff"/><Relationship Id="rId14" Type="http://schemas.openxmlformats.org/officeDocument/2006/relationships/image" Target="../media/image5.tiff"/><Relationship Id="rId22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tiff"/><Relationship Id="rId13" Type="http://schemas.openxmlformats.org/officeDocument/2006/relationships/image" Target="../media/image22.tiff"/><Relationship Id="rId18" Type="http://schemas.openxmlformats.org/officeDocument/2006/relationships/image" Target="../media/image13.tiff"/><Relationship Id="rId3" Type="http://schemas.openxmlformats.org/officeDocument/2006/relationships/image" Target="../media/image8.tiff"/><Relationship Id="rId21" Type="http://schemas.openxmlformats.org/officeDocument/2006/relationships/image" Target="../media/image27.png"/><Relationship Id="rId7" Type="http://schemas.openxmlformats.org/officeDocument/2006/relationships/image" Target="../media/image18.tiff"/><Relationship Id="rId12" Type="http://schemas.openxmlformats.org/officeDocument/2006/relationships/image" Target="../media/image17.tiff"/><Relationship Id="rId17" Type="http://schemas.openxmlformats.org/officeDocument/2006/relationships/image" Target="../media/image11.tiff"/><Relationship Id="rId2" Type="http://schemas.openxmlformats.org/officeDocument/2006/relationships/image" Target="../media/image6.tiff"/><Relationship Id="rId16" Type="http://schemas.openxmlformats.org/officeDocument/2006/relationships/image" Target="../media/image10.tiff"/><Relationship Id="rId20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tiff"/><Relationship Id="rId11" Type="http://schemas.openxmlformats.org/officeDocument/2006/relationships/image" Target="../media/image9.tiff"/><Relationship Id="rId5" Type="http://schemas.openxmlformats.org/officeDocument/2006/relationships/image" Target="../media/image15.tiff"/><Relationship Id="rId15" Type="http://schemas.openxmlformats.org/officeDocument/2006/relationships/image" Target="../media/image7.tiff"/><Relationship Id="rId10" Type="http://schemas.openxmlformats.org/officeDocument/2006/relationships/image" Target="../media/image21.tiff"/><Relationship Id="rId19" Type="http://schemas.openxmlformats.org/officeDocument/2006/relationships/image" Target="../media/image14.tiff"/><Relationship Id="rId4" Type="http://schemas.openxmlformats.org/officeDocument/2006/relationships/image" Target="../media/image12.tiff"/><Relationship Id="rId9" Type="http://schemas.openxmlformats.org/officeDocument/2006/relationships/image" Target="../media/image20.tiff"/><Relationship Id="rId14" Type="http://schemas.openxmlformats.org/officeDocument/2006/relationships/image" Target="../media/image5.tiff"/><Relationship Id="rId22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934FC97-7D5E-5B47-9AA5-24E43181E1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859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1ADA0BD-80E3-EB46-BF69-C2BD00E80C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3B3B21-BB70-1F48-9AE3-1DE9F81FF1F1}"/>
              </a:ext>
            </a:extLst>
          </p:cNvPr>
          <p:cNvSpPr txBox="1"/>
          <p:nvPr/>
        </p:nvSpPr>
        <p:spPr>
          <a:xfrm>
            <a:off x="184938" y="1873955"/>
            <a:ext cx="93546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Museo Sans Rounded 100" panose="02000000000000000000" pitchFamily="2" charset="0"/>
              </a:rPr>
              <a:t>Stats on burnout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2725F4-8D9D-B549-A2FD-05BB1DAAE9A0}"/>
              </a:ext>
            </a:extLst>
          </p:cNvPr>
          <p:cNvSpPr txBox="1"/>
          <p:nvPr/>
        </p:nvSpPr>
        <p:spPr>
          <a:xfrm>
            <a:off x="184938" y="2367171"/>
            <a:ext cx="1182212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200" b="1" dirty="0">
                <a:solidFill>
                  <a:schemeClr val="bg1"/>
                </a:solidFill>
                <a:latin typeface="Museo Sans Rounded 900" panose="02000000000000000000" pitchFamily="2" charset="0"/>
              </a:rPr>
              <a:t>23% </a:t>
            </a:r>
            <a:r>
              <a:rPr lang="en-US" sz="4200" dirty="0">
                <a:solidFill>
                  <a:schemeClr val="bg1"/>
                </a:solidFill>
                <a:latin typeface="Museo Sans Rounded 500" panose="02000000000000000000" pitchFamily="2" charset="0"/>
              </a:rPr>
              <a:t>feel burned out often</a:t>
            </a:r>
          </a:p>
          <a:p>
            <a:r>
              <a:rPr lang="en-US" sz="4200" b="1" dirty="0">
                <a:solidFill>
                  <a:schemeClr val="bg1"/>
                </a:solidFill>
                <a:latin typeface="Museo Sans Rounded 900" panose="02000000000000000000" pitchFamily="2" charset="0"/>
              </a:rPr>
              <a:t>44% </a:t>
            </a:r>
            <a:r>
              <a:rPr lang="en-US" sz="4200" dirty="0">
                <a:solidFill>
                  <a:schemeClr val="bg1"/>
                </a:solidFill>
                <a:latin typeface="Museo Sans Rounded 500" panose="02000000000000000000" pitchFamily="2" charset="0"/>
              </a:rPr>
              <a:t>feel burned out sometimes</a:t>
            </a:r>
            <a:endParaRPr lang="en-US" sz="4200" b="1" dirty="0">
              <a:solidFill>
                <a:schemeClr val="bg1"/>
              </a:solidFill>
              <a:latin typeface="Museo Sans Rounded 900" panose="02000000000000000000" pitchFamily="2" charset="0"/>
            </a:endParaRPr>
          </a:p>
          <a:p>
            <a:r>
              <a:rPr lang="en-US" sz="4200" b="1" dirty="0">
                <a:solidFill>
                  <a:schemeClr val="bg1"/>
                </a:solidFill>
                <a:latin typeface="Museo Sans Rounded 900" panose="02000000000000000000" pitchFamily="2" charset="0"/>
              </a:rPr>
              <a:t>33% </a:t>
            </a:r>
            <a:r>
              <a:rPr lang="en-US" sz="4200" dirty="0">
                <a:solidFill>
                  <a:schemeClr val="bg1"/>
                </a:solidFill>
                <a:latin typeface="Museo Sans Rounded 500" panose="02000000000000000000" pitchFamily="2" charset="0"/>
              </a:rPr>
              <a:t>of Workers have never dealt with burnout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603DD5D-2F35-0A48-A0B0-D3502C86EC76}"/>
              </a:ext>
            </a:extLst>
          </p:cNvPr>
          <p:cNvSpPr txBox="1"/>
          <p:nvPr/>
        </p:nvSpPr>
        <p:spPr>
          <a:xfrm>
            <a:off x="6583798" y="6581000"/>
            <a:ext cx="56082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>
                <a:solidFill>
                  <a:schemeClr val="bg1"/>
                </a:solidFill>
              </a:rPr>
              <a:t>https://</a:t>
            </a:r>
            <a:r>
              <a:rPr lang="en-US" sz="1200" dirty="0" err="1">
                <a:solidFill>
                  <a:schemeClr val="bg1"/>
                </a:solidFill>
              </a:rPr>
              <a:t>www.gallup.com</a:t>
            </a:r>
            <a:r>
              <a:rPr lang="en-US" sz="1200" dirty="0">
                <a:solidFill>
                  <a:schemeClr val="bg1"/>
                </a:solidFill>
              </a:rPr>
              <a:t>/workplace/237059/employee-burnout-part-main-</a:t>
            </a:r>
            <a:r>
              <a:rPr lang="en-US" sz="1200" dirty="0" err="1">
                <a:solidFill>
                  <a:schemeClr val="bg1"/>
                </a:solidFill>
              </a:rPr>
              <a:t>causes.aspx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2268533"/>
      </p:ext>
    </p:extLst>
  </p:cSld>
  <p:clrMapOvr>
    <a:masterClrMapping/>
  </p:clrMapOvr>
  <p:transition spd="med">
    <p:pull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20D9DC1-B841-F045-97EE-A16EC56AF0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D2725F4-8D9D-B549-A2FD-05BB1DAAE9A0}"/>
              </a:ext>
            </a:extLst>
          </p:cNvPr>
          <p:cNvSpPr txBox="1"/>
          <p:nvPr/>
        </p:nvSpPr>
        <p:spPr>
          <a:xfrm>
            <a:off x="243069" y="553548"/>
            <a:ext cx="8719054" cy="34470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800" b="1" dirty="0">
                <a:solidFill>
                  <a:schemeClr val="bg1"/>
                </a:solidFill>
                <a:latin typeface="Museo Sans Rounded 900" panose="02000000000000000000" pitchFamily="2" charset="0"/>
              </a:rPr>
              <a:t>2/3rds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807DB2-54CC-5D4F-B9E6-AF84FE6A1ACB}"/>
              </a:ext>
            </a:extLst>
          </p:cNvPr>
          <p:cNvSpPr txBox="1"/>
          <p:nvPr/>
        </p:nvSpPr>
        <p:spPr>
          <a:xfrm>
            <a:off x="201145" y="2995151"/>
            <a:ext cx="794781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4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WILL FACE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AAB1CF-8544-0740-A23F-65256595DFDE}"/>
              </a:ext>
            </a:extLst>
          </p:cNvPr>
          <p:cNvSpPr txBox="1"/>
          <p:nvPr/>
        </p:nvSpPr>
        <p:spPr>
          <a:xfrm>
            <a:off x="243069" y="4390643"/>
            <a:ext cx="11229356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600" b="1" dirty="0">
                <a:solidFill>
                  <a:schemeClr val="bg1"/>
                </a:solidFill>
                <a:latin typeface="Museo Sans Rounded 900" panose="02000000000000000000" pitchFamily="2" charset="0"/>
              </a:rPr>
              <a:t>BURNOUT</a:t>
            </a:r>
          </a:p>
        </p:txBody>
      </p:sp>
    </p:spTree>
    <p:extLst>
      <p:ext uri="{BB962C8B-B14F-4D97-AF65-F5344CB8AC3E}">
        <p14:creationId xmlns:p14="http://schemas.microsoft.com/office/powerpoint/2010/main" val="174848023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0C03C44-0F1B-1444-8971-4A1EB1BA9E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3B3B21-BB70-1F48-9AE3-1DE9F81FF1F1}"/>
              </a:ext>
            </a:extLst>
          </p:cNvPr>
          <p:cNvSpPr txBox="1"/>
          <p:nvPr/>
        </p:nvSpPr>
        <p:spPr>
          <a:xfrm>
            <a:off x="312517" y="1585605"/>
            <a:ext cx="93546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Museo Sans Rounded 100" panose="02000000000000000000" pitchFamily="2" charset="0"/>
              </a:rPr>
              <a:t>The Effects of Burnout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2725F4-8D9D-B549-A2FD-05BB1DAAE9A0}"/>
              </a:ext>
            </a:extLst>
          </p:cNvPr>
          <p:cNvSpPr txBox="1"/>
          <p:nvPr/>
        </p:nvSpPr>
        <p:spPr>
          <a:xfrm>
            <a:off x="312517" y="2068578"/>
            <a:ext cx="11056232" cy="33239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b="1" dirty="0">
                <a:solidFill>
                  <a:schemeClr val="bg1"/>
                </a:solidFill>
                <a:latin typeface="Museo Sans Rounded 900" panose="02000000000000000000" pitchFamily="2" charset="0"/>
              </a:rPr>
              <a:t>63% </a:t>
            </a:r>
            <a:r>
              <a:rPr lang="en-US" sz="4200" dirty="0">
                <a:solidFill>
                  <a:schemeClr val="bg1"/>
                </a:solidFill>
                <a:latin typeface="Museo Sans Rounded 500" panose="02000000000000000000" pitchFamily="2" charset="0"/>
              </a:rPr>
              <a:t>more likely to take a sick day</a:t>
            </a:r>
          </a:p>
          <a:p>
            <a:r>
              <a:rPr lang="en-US" sz="4200" b="1" dirty="0">
                <a:solidFill>
                  <a:schemeClr val="bg1"/>
                </a:solidFill>
                <a:latin typeface="Museo Sans Rounded 900" panose="02000000000000000000" pitchFamily="2" charset="0"/>
              </a:rPr>
              <a:t>1/2 </a:t>
            </a:r>
            <a:r>
              <a:rPr lang="en-US" sz="4200" dirty="0">
                <a:solidFill>
                  <a:schemeClr val="bg1"/>
                </a:solidFill>
                <a:latin typeface="Museo Sans Rounded 500" panose="02000000000000000000" pitchFamily="2" charset="0"/>
              </a:rPr>
              <a:t>as likely to discussion performance goals</a:t>
            </a:r>
          </a:p>
          <a:p>
            <a:r>
              <a:rPr lang="en-US" sz="4200" b="1" dirty="0">
                <a:solidFill>
                  <a:schemeClr val="bg1"/>
                </a:solidFill>
                <a:latin typeface="Museo Sans Rounded 900" panose="02000000000000000000" pitchFamily="2" charset="0"/>
              </a:rPr>
              <a:t>23% </a:t>
            </a:r>
            <a:r>
              <a:rPr lang="en-US" sz="4200" dirty="0">
                <a:solidFill>
                  <a:schemeClr val="bg1"/>
                </a:solidFill>
                <a:latin typeface="Museo Sans Rounded 500" panose="02000000000000000000" pitchFamily="2" charset="0"/>
              </a:rPr>
              <a:t>more likely to visit the emergency room</a:t>
            </a:r>
          </a:p>
          <a:p>
            <a:r>
              <a:rPr lang="en-US" sz="4200" b="1" dirty="0">
                <a:solidFill>
                  <a:schemeClr val="bg1"/>
                </a:solidFill>
                <a:latin typeface="Museo Sans Rounded 900" panose="02000000000000000000" pitchFamily="2" charset="0"/>
              </a:rPr>
              <a:t>2.6 </a:t>
            </a:r>
            <a:r>
              <a:rPr lang="en-US" sz="4200" dirty="0">
                <a:solidFill>
                  <a:schemeClr val="bg1"/>
                </a:solidFill>
                <a:latin typeface="Museo Sans Rounded 500" panose="02000000000000000000" pitchFamily="2" charset="0"/>
              </a:rPr>
              <a:t>times as likely to leave current role</a:t>
            </a:r>
          </a:p>
          <a:p>
            <a:r>
              <a:rPr lang="en-US" sz="4200" b="1" dirty="0">
                <a:solidFill>
                  <a:schemeClr val="bg1"/>
                </a:solidFill>
                <a:latin typeface="Museo Sans Rounded 900" panose="02000000000000000000" pitchFamily="2" charset="0"/>
              </a:rPr>
              <a:t>13% </a:t>
            </a:r>
            <a:r>
              <a:rPr lang="en-US" sz="4200" dirty="0">
                <a:solidFill>
                  <a:schemeClr val="bg1"/>
                </a:solidFill>
                <a:latin typeface="Museo Sans Rounded 500" panose="02000000000000000000" pitchFamily="2" charset="0"/>
              </a:rPr>
              <a:t>less confident in their performance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051824-2A73-9045-912C-107225961AE6}"/>
              </a:ext>
            </a:extLst>
          </p:cNvPr>
          <p:cNvSpPr txBox="1"/>
          <p:nvPr/>
        </p:nvSpPr>
        <p:spPr>
          <a:xfrm>
            <a:off x="6583798" y="6581000"/>
            <a:ext cx="56082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>
                <a:solidFill>
                  <a:schemeClr val="bg1"/>
                </a:solidFill>
              </a:rPr>
              <a:t>https://</a:t>
            </a:r>
            <a:r>
              <a:rPr lang="en-US" sz="1200" dirty="0" err="1">
                <a:solidFill>
                  <a:schemeClr val="bg1"/>
                </a:solidFill>
              </a:rPr>
              <a:t>www.gallup.com</a:t>
            </a:r>
            <a:r>
              <a:rPr lang="en-US" sz="1200" dirty="0">
                <a:solidFill>
                  <a:schemeClr val="bg1"/>
                </a:solidFill>
              </a:rPr>
              <a:t>/workplace/237059/employee-burnout-part-main-</a:t>
            </a:r>
            <a:r>
              <a:rPr lang="en-US" sz="1200" dirty="0" err="1">
                <a:solidFill>
                  <a:schemeClr val="bg1"/>
                </a:solidFill>
              </a:rPr>
              <a:t>causes.aspx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8850557"/>
      </p:ext>
    </p:extLst>
  </p:cSld>
  <p:clrMapOvr>
    <a:masterClrMapping/>
  </p:clrMapOvr>
  <p:transition spd="med">
    <p:pull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5C61B81-CEE6-AB4E-8607-C99E37E972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3B3B21-BB70-1F48-9AE3-1DE9F81FF1F1}"/>
              </a:ext>
            </a:extLst>
          </p:cNvPr>
          <p:cNvSpPr txBox="1"/>
          <p:nvPr/>
        </p:nvSpPr>
        <p:spPr>
          <a:xfrm>
            <a:off x="1418665" y="3136612"/>
            <a:ext cx="93546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Museo Sans Rounded 300" panose="02000000000000000000" pitchFamily="2" charset="0"/>
              </a:rPr>
              <a:t>Design Thinking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018BCC-3156-794E-A537-23C7AC91175D}"/>
              </a:ext>
            </a:extLst>
          </p:cNvPr>
          <p:cNvSpPr txBox="1"/>
          <p:nvPr/>
        </p:nvSpPr>
        <p:spPr>
          <a:xfrm>
            <a:off x="8959256" y="6581000"/>
            <a:ext cx="32327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https://en.m.wikipedia.org/wiki/Design_thinking</a:t>
            </a:r>
            <a:endParaRPr lang="en-US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1672932"/>
      </p:ext>
    </p:extLst>
  </p:cSld>
  <p:clrMapOvr>
    <a:masterClrMapping/>
  </p:clrMapOvr>
  <p:transition spd="med">
    <p:pull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5C61B81-CEE6-AB4E-8607-C99E37E972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3B3B21-BB70-1F48-9AE3-1DE9F81FF1F1}"/>
              </a:ext>
            </a:extLst>
          </p:cNvPr>
          <p:cNvSpPr txBox="1"/>
          <p:nvPr/>
        </p:nvSpPr>
        <p:spPr>
          <a:xfrm>
            <a:off x="1418665" y="2120949"/>
            <a:ext cx="9354670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Museo Sans Rounded 300" panose="02000000000000000000" pitchFamily="2" charset="0"/>
              </a:rPr>
              <a:t>Design Thinking according to Wikipedia</a:t>
            </a:r>
          </a:p>
          <a:p>
            <a:pPr algn="ctr"/>
            <a:endParaRPr lang="en-US" sz="2200" b="1" dirty="0">
              <a:solidFill>
                <a:schemeClr val="bg1"/>
              </a:solidFill>
            </a:endParaRPr>
          </a:p>
          <a:p>
            <a:pPr algn="ctr"/>
            <a:r>
              <a:rPr lang="en-US" sz="2200" b="1" dirty="0">
                <a:solidFill>
                  <a:schemeClr val="bg1"/>
                </a:solidFill>
              </a:rPr>
              <a:t>“</a:t>
            </a:r>
            <a:r>
              <a:rPr lang="en-US" sz="2200" b="1" u="sng" dirty="0">
                <a:solidFill>
                  <a:schemeClr val="bg1"/>
                </a:solidFill>
              </a:rPr>
              <a:t>Design Thinking</a:t>
            </a:r>
            <a:r>
              <a:rPr lang="en-US" sz="2200" dirty="0">
                <a:solidFill>
                  <a:schemeClr val="bg1"/>
                </a:solidFill>
              </a:rPr>
              <a:t> refers to the cognitive, strategic and practical processes by which design concepts (proposals for new products, buildings, machines, etc.) are developed by designers and/or design teams. Many of the key concepts and aspects of design thinking have been identified through studies, across different design domains, of design cognition and design activity.</a:t>
            </a:r>
            <a:r>
              <a:rPr lang="en-US" sz="2200" b="1" dirty="0">
                <a:solidFill>
                  <a:schemeClr val="bg1"/>
                </a:solidFill>
              </a:rPr>
              <a:t>”</a:t>
            </a:r>
            <a:endParaRPr lang="en-US" sz="2200" b="1" dirty="0">
              <a:solidFill>
                <a:schemeClr val="bg1"/>
              </a:solidFill>
              <a:latin typeface="Museo Sans Rounded 700" panose="0200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018BCC-3156-794E-A537-23C7AC91175D}"/>
              </a:ext>
            </a:extLst>
          </p:cNvPr>
          <p:cNvSpPr txBox="1"/>
          <p:nvPr/>
        </p:nvSpPr>
        <p:spPr>
          <a:xfrm>
            <a:off x="8959256" y="6581000"/>
            <a:ext cx="32327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https://en.m.wikipedia.org/wiki/Design_thinking</a:t>
            </a:r>
            <a:endParaRPr lang="en-US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3446657"/>
      </p:ext>
    </p:extLst>
  </p:cSld>
  <p:clrMapOvr>
    <a:masterClrMapping/>
  </p:clrMapOvr>
  <p:transition spd="med">
    <p:pull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7C91C66-1715-4A4B-98CF-A60D91C1F5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3B3B21-BB70-1F48-9AE3-1DE9F81FF1F1}"/>
              </a:ext>
            </a:extLst>
          </p:cNvPr>
          <p:cNvSpPr txBox="1"/>
          <p:nvPr/>
        </p:nvSpPr>
        <p:spPr>
          <a:xfrm>
            <a:off x="1418665" y="2890391"/>
            <a:ext cx="935467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u="sng" dirty="0">
                <a:solidFill>
                  <a:schemeClr val="bg1"/>
                </a:solidFill>
                <a:latin typeface="Museo Sans Rounded 300" panose="02000000000000000000" pitchFamily="2" charset="0"/>
              </a:rPr>
              <a:t>Design Thinking</a:t>
            </a:r>
            <a:r>
              <a:rPr lang="en-US" sz="3200" b="1" dirty="0">
                <a:solidFill>
                  <a:schemeClr val="bg1"/>
                </a:solidFill>
                <a:latin typeface="Museo Sans Rounded 300" panose="02000000000000000000" pitchFamily="2" charset="0"/>
              </a:rPr>
              <a:t> is </a:t>
            </a:r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a structure of creative problem solving for tackling complex challenges</a:t>
            </a:r>
          </a:p>
        </p:txBody>
      </p:sp>
    </p:spTree>
    <p:extLst>
      <p:ext uri="{BB962C8B-B14F-4D97-AF65-F5344CB8AC3E}">
        <p14:creationId xmlns:p14="http://schemas.microsoft.com/office/powerpoint/2010/main" val="419717428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5B6B7AC-BD04-3F48-9A86-C74D557C97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020904A-37C8-7B4A-AB7A-2431B3C3CA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3B3B21-BB70-1F48-9AE3-1DE9F81FF1F1}"/>
              </a:ext>
            </a:extLst>
          </p:cNvPr>
          <p:cNvSpPr txBox="1"/>
          <p:nvPr/>
        </p:nvSpPr>
        <p:spPr>
          <a:xfrm>
            <a:off x="1418665" y="201815"/>
            <a:ext cx="93546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>
                <a:solidFill>
                  <a:schemeClr val="bg1"/>
                </a:solidFill>
                <a:latin typeface="Museo Sans Rounded 300" panose="02000000000000000000" pitchFamily="2" charset="0"/>
              </a:rPr>
              <a:t>3 Core Stages of Design Thinking</a:t>
            </a:r>
            <a:endParaRPr lang="en-US" sz="3200">
              <a:solidFill>
                <a:schemeClr val="bg1"/>
              </a:solidFill>
              <a:latin typeface="Museo Sans Rounded 300" panose="02000000000000000000" pitchFamily="2" charset="0"/>
            </a:endParaRP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FF00D7CF-A811-ED41-9A8F-7D6DEA10DF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67350" y="2529417"/>
            <a:ext cx="1257300" cy="125730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4FAD82BD-E61F-5D40-8281-4667FFBC7F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210426" y="2529417"/>
            <a:ext cx="1257300" cy="125730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EC55A27A-1BC5-FC42-AF41-193138631B1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724274" y="2529417"/>
            <a:ext cx="1257300" cy="12573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8D3D7FE-AF44-4B4E-A6F7-99E095DFBDBC}"/>
              </a:ext>
            </a:extLst>
          </p:cNvPr>
          <p:cNvSpPr txBox="1"/>
          <p:nvPr/>
        </p:nvSpPr>
        <p:spPr>
          <a:xfrm>
            <a:off x="796862" y="3930611"/>
            <a:ext cx="311212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Museo Sans Rounded 300" panose="02000000000000000000" pitchFamily="2" charset="0"/>
              </a:rPr>
              <a:t>1. </a:t>
            </a:r>
          </a:p>
          <a:p>
            <a:pPr algn="ctr"/>
            <a:r>
              <a:rPr lang="en-US" sz="3200" b="1" dirty="0">
                <a:solidFill>
                  <a:schemeClr val="bg1"/>
                </a:solidFill>
                <a:latin typeface="Museo Sans Rounded 300" panose="02000000000000000000" pitchFamily="2" charset="0"/>
              </a:rPr>
              <a:t>Inspiration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74C6504-13EF-0D43-B802-B9EE9CADFF6E}"/>
              </a:ext>
            </a:extLst>
          </p:cNvPr>
          <p:cNvSpPr txBox="1"/>
          <p:nvPr/>
        </p:nvSpPr>
        <p:spPr>
          <a:xfrm>
            <a:off x="4572996" y="3930611"/>
            <a:ext cx="311212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Museo Sans Rounded 300" panose="02000000000000000000" pitchFamily="2" charset="0"/>
              </a:rPr>
              <a:t>2. </a:t>
            </a:r>
          </a:p>
          <a:p>
            <a:pPr algn="ctr"/>
            <a:r>
              <a:rPr lang="en-US" sz="3200" b="1" dirty="0">
                <a:solidFill>
                  <a:schemeClr val="bg1"/>
                </a:solidFill>
                <a:latin typeface="Museo Sans Rounded 300" panose="02000000000000000000" pitchFamily="2" charset="0"/>
              </a:rPr>
              <a:t>Ideation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29CB14A-2371-594A-B022-AB5789891245}"/>
              </a:ext>
            </a:extLst>
          </p:cNvPr>
          <p:cNvSpPr txBox="1"/>
          <p:nvPr/>
        </p:nvSpPr>
        <p:spPr>
          <a:xfrm>
            <a:off x="8283014" y="3930611"/>
            <a:ext cx="311212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Museo Sans Rounded 300" panose="02000000000000000000" pitchFamily="2" charset="0"/>
              </a:rPr>
              <a:t>3.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2602610687"/>
      </p:ext>
    </p:extLst>
  </p:cSld>
  <p:clrMapOvr>
    <a:masterClrMapping/>
  </p:clrMapOvr>
  <p:transition spd="med">
    <p:pull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3A4460C-59CA-E345-B803-96D8860E96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3B3B21-BB70-1F48-9AE3-1DE9F81FF1F1}"/>
              </a:ext>
            </a:extLst>
          </p:cNvPr>
          <p:cNvSpPr txBox="1"/>
          <p:nvPr/>
        </p:nvSpPr>
        <p:spPr>
          <a:xfrm>
            <a:off x="1418665" y="3136612"/>
            <a:ext cx="935467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I had to look at my life to understand what was causing my </a:t>
            </a:r>
            <a:r>
              <a:rPr lang="en-US" sz="3200" b="1" dirty="0">
                <a:solidFill>
                  <a:schemeClr val="bg1"/>
                </a:solidFill>
                <a:latin typeface="Museo Sans Rounded 300" panose="02000000000000000000" pitchFamily="2" charset="0"/>
              </a:rPr>
              <a:t>burnout</a:t>
            </a:r>
            <a:endParaRPr lang="en-US" sz="3200" b="1" dirty="0">
              <a:solidFill>
                <a:schemeClr val="bg1"/>
              </a:solidFill>
              <a:latin typeface="Museo Sans Rounded 700" panose="02000000000000000000" pitchFamily="2" charset="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8E7909CC-680A-9049-A9E9-14BAA723CF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876825" y="57875"/>
            <a:ext cx="1257300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419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9133EA5-9002-574F-B29C-FE735E67A8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B956AB1-67CC-CE43-BBE3-0E6E28568C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BB45CDC-B839-BC49-AAD3-CA540FA6BD01}"/>
              </a:ext>
            </a:extLst>
          </p:cNvPr>
          <p:cNvSpPr txBox="1"/>
          <p:nvPr/>
        </p:nvSpPr>
        <p:spPr>
          <a:xfrm>
            <a:off x="111449" y="4225156"/>
            <a:ext cx="11511485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600" b="1" dirty="0">
                <a:solidFill>
                  <a:schemeClr val="bg1"/>
                </a:solidFill>
                <a:latin typeface="Museo Sans Rounded 900" panose="02000000000000000000" pitchFamily="2" charset="0"/>
              </a:rPr>
              <a:t>TOO BUSY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85F4F1-C244-BC48-B166-B405F5371D3D}"/>
              </a:ext>
            </a:extLst>
          </p:cNvPr>
          <p:cNvSpPr txBox="1"/>
          <p:nvPr/>
        </p:nvSpPr>
        <p:spPr>
          <a:xfrm>
            <a:off x="184938" y="4225156"/>
            <a:ext cx="93546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Museo Sans Rounded 100" panose="02000000000000000000" pitchFamily="2" charset="0"/>
              </a:rPr>
              <a:t>Reason 1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D3B952FD-4C19-4F47-A2BB-F9C850A88F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876825" y="57875"/>
            <a:ext cx="1257300" cy="12573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A300387-D829-5848-BA10-7F54429C3578}"/>
              </a:ext>
            </a:extLst>
          </p:cNvPr>
          <p:cNvSpPr txBox="1"/>
          <p:nvPr/>
        </p:nvSpPr>
        <p:spPr>
          <a:xfrm>
            <a:off x="12357866" y="4225156"/>
            <a:ext cx="11125161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600" b="1" dirty="0">
                <a:solidFill>
                  <a:schemeClr val="bg1"/>
                </a:solidFill>
                <a:latin typeface="Museo Sans Rounded 900" panose="02000000000000000000" pitchFamily="2" charset="0"/>
              </a:rPr>
              <a:t>NO VOICE</a:t>
            </a:r>
          </a:p>
        </p:txBody>
      </p:sp>
    </p:spTree>
    <p:extLst>
      <p:ext uri="{BB962C8B-B14F-4D97-AF65-F5344CB8AC3E}">
        <p14:creationId xmlns:p14="http://schemas.microsoft.com/office/powerpoint/2010/main" val="40921366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478FF82-A7C3-9F4E-A00C-429F0D0D3A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BB45CDC-B839-BC49-AAD3-CA540FA6BD01}"/>
              </a:ext>
            </a:extLst>
          </p:cNvPr>
          <p:cNvSpPr txBox="1"/>
          <p:nvPr/>
        </p:nvSpPr>
        <p:spPr>
          <a:xfrm>
            <a:off x="111449" y="4225156"/>
            <a:ext cx="11125161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600" b="1" dirty="0">
                <a:solidFill>
                  <a:schemeClr val="bg1"/>
                </a:solidFill>
                <a:latin typeface="Museo Sans Rounded 900" panose="02000000000000000000" pitchFamily="2" charset="0"/>
              </a:rPr>
              <a:t>NO VOICE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85F4F1-C244-BC48-B166-B405F5371D3D}"/>
              </a:ext>
            </a:extLst>
          </p:cNvPr>
          <p:cNvSpPr txBox="1"/>
          <p:nvPr/>
        </p:nvSpPr>
        <p:spPr>
          <a:xfrm>
            <a:off x="184938" y="4225156"/>
            <a:ext cx="93546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Museo Sans Rounded 100" panose="02000000000000000000" pitchFamily="2" charset="0"/>
              </a:rPr>
              <a:t>Reason 2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C1A1C361-8ED8-0240-878E-C50028B7AA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876825" y="57875"/>
            <a:ext cx="1257300" cy="12573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DD5EC52-B105-0A48-8FCF-9AFC60AA95E1}"/>
              </a:ext>
            </a:extLst>
          </p:cNvPr>
          <p:cNvSpPr txBox="1"/>
          <p:nvPr/>
        </p:nvSpPr>
        <p:spPr>
          <a:xfrm>
            <a:off x="-11906366" y="4225156"/>
            <a:ext cx="11511485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600" b="1" dirty="0">
                <a:solidFill>
                  <a:schemeClr val="bg1"/>
                </a:solidFill>
                <a:latin typeface="Museo Sans Rounded 900" panose="02000000000000000000" pitchFamily="2" charset="0"/>
              </a:rPr>
              <a:t>TOO BUSY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9CBC98-4D0C-C84D-B83F-78B2C48B2B90}"/>
              </a:ext>
            </a:extLst>
          </p:cNvPr>
          <p:cNvSpPr txBox="1"/>
          <p:nvPr/>
        </p:nvSpPr>
        <p:spPr>
          <a:xfrm>
            <a:off x="12488493" y="4329331"/>
            <a:ext cx="1193948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400" b="1" dirty="0">
                <a:solidFill>
                  <a:schemeClr val="bg1"/>
                </a:solidFill>
                <a:latin typeface="Museo Sans Rounded 900" panose="02000000000000000000" pitchFamily="2" charset="0"/>
              </a:rPr>
              <a:t>NO GROWTH</a:t>
            </a:r>
          </a:p>
        </p:txBody>
      </p:sp>
    </p:spTree>
    <p:extLst>
      <p:ext uri="{BB962C8B-B14F-4D97-AF65-F5344CB8AC3E}">
        <p14:creationId xmlns:p14="http://schemas.microsoft.com/office/powerpoint/2010/main" val="34416564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34C21825-D49A-A948-B963-9BACB9B859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629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F87ADFD-A973-8A4C-A8CB-2DFDD96995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BB45CDC-B839-BC49-AAD3-CA540FA6BD01}"/>
              </a:ext>
            </a:extLst>
          </p:cNvPr>
          <p:cNvSpPr txBox="1"/>
          <p:nvPr/>
        </p:nvSpPr>
        <p:spPr>
          <a:xfrm>
            <a:off x="111449" y="4329331"/>
            <a:ext cx="1193948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400" b="1" dirty="0">
                <a:solidFill>
                  <a:schemeClr val="bg1"/>
                </a:solidFill>
                <a:latin typeface="Museo Sans Rounded 900" panose="02000000000000000000" pitchFamily="2" charset="0"/>
              </a:rPr>
              <a:t>NO GROWTH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85F4F1-C244-BC48-B166-B405F5371D3D}"/>
              </a:ext>
            </a:extLst>
          </p:cNvPr>
          <p:cNvSpPr txBox="1"/>
          <p:nvPr/>
        </p:nvSpPr>
        <p:spPr>
          <a:xfrm>
            <a:off x="184938" y="4225156"/>
            <a:ext cx="93546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Museo Sans Rounded 100" panose="02000000000000000000" pitchFamily="2" charset="0"/>
              </a:rPr>
              <a:t>Reason 3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ADB434A7-1473-FA46-9F96-2916D1933E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876825" y="57875"/>
            <a:ext cx="1257300" cy="12573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0EFAED2-45F7-1046-8B7E-109DAFAF86EA}"/>
              </a:ext>
            </a:extLst>
          </p:cNvPr>
          <p:cNvSpPr txBox="1"/>
          <p:nvPr/>
        </p:nvSpPr>
        <p:spPr>
          <a:xfrm>
            <a:off x="-11383854" y="4225156"/>
            <a:ext cx="11125161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600" b="1" dirty="0">
                <a:solidFill>
                  <a:schemeClr val="bg1"/>
                </a:solidFill>
                <a:latin typeface="Museo Sans Rounded 900" panose="02000000000000000000" pitchFamily="2" charset="0"/>
              </a:rPr>
              <a:t>NO VOICE</a:t>
            </a:r>
          </a:p>
        </p:txBody>
      </p:sp>
    </p:spTree>
    <p:extLst>
      <p:ext uri="{BB962C8B-B14F-4D97-AF65-F5344CB8AC3E}">
        <p14:creationId xmlns:p14="http://schemas.microsoft.com/office/powerpoint/2010/main" val="8731660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BFAA9F1-72F9-C64D-8A4E-86A266DFB2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3B3B21-BB70-1F48-9AE3-1DE9F81FF1F1}"/>
              </a:ext>
            </a:extLst>
          </p:cNvPr>
          <p:cNvSpPr txBox="1"/>
          <p:nvPr/>
        </p:nvSpPr>
        <p:spPr>
          <a:xfrm>
            <a:off x="1418665" y="3136612"/>
            <a:ext cx="935467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The question</a:t>
            </a:r>
          </a:p>
          <a:p>
            <a:pPr algn="ctr"/>
            <a:r>
              <a:rPr lang="en-US" sz="3200" b="1" dirty="0">
                <a:solidFill>
                  <a:schemeClr val="bg1"/>
                </a:solidFill>
                <a:latin typeface="Museo Sans Rounded 300" panose="02000000000000000000" pitchFamily="2" charset="0"/>
              </a:rPr>
              <a:t>How do we solve our issues?</a:t>
            </a:r>
            <a:endParaRPr lang="en-US" sz="3200" b="1" dirty="0">
              <a:solidFill>
                <a:schemeClr val="bg1"/>
              </a:solidFill>
              <a:latin typeface="Museo Sans Rounded 700" panose="02000000000000000000" pitchFamily="2" charset="0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F85F5DB7-6B6D-2849-9877-811F2BDF02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876825" y="127325"/>
            <a:ext cx="1257300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766549"/>
      </p:ext>
    </p:extLst>
  </p:cSld>
  <p:clrMapOvr>
    <a:masterClrMapping/>
  </p:clrMapOvr>
  <p:transition spd="med">
    <p:pull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E747FBB-99DB-7B4C-B59C-6D81F62F08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3B3B21-BB70-1F48-9AE3-1DE9F81FF1F1}"/>
              </a:ext>
            </a:extLst>
          </p:cNvPr>
          <p:cNvSpPr txBox="1"/>
          <p:nvPr/>
        </p:nvSpPr>
        <p:spPr>
          <a:xfrm>
            <a:off x="1418665" y="3136612"/>
            <a:ext cx="935467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Museo Sans Rounded 300" panose="02000000000000000000" pitchFamily="2" charset="0"/>
              </a:rPr>
              <a:t>I came up with an idea…</a:t>
            </a:r>
          </a:p>
          <a:p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To read at least 1 business book a month</a:t>
            </a:r>
            <a:endParaRPr lang="en-US" sz="3200" dirty="0">
              <a:solidFill>
                <a:schemeClr val="bg1"/>
              </a:solidFill>
              <a:latin typeface="Museo Sans Rounded 700" panose="02000000000000000000" pitchFamily="2" charset="0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F85F5DB7-6B6D-2849-9877-811F2BDF02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876825" y="127325"/>
            <a:ext cx="1257300" cy="1257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2BA39B1-8A74-584F-9033-E3A9752A46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10665" y="836346"/>
            <a:ext cx="3200075" cy="5185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7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8C836F3-D37C-BB42-BCA9-9A9244763F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BA555C7-863B-564B-A1C4-AF667A9E3B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3B3B21-BB70-1F48-9AE3-1DE9F81FF1F1}"/>
              </a:ext>
            </a:extLst>
          </p:cNvPr>
          <p:cNvSpPr txBox="1"/>
          <p:nvPr/>
        </p:nvSpPr>
        <p:spPr>
          <a:xfrm>
            <a:off x="1418664" y="5552789"/>
            <a:ext cx="93546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Museo Sans Rounded 300" panose="02000000000000000000" pitchFamily="2" charset="0"/>
              </a:rPr>
              <a:t>Learning to stay inspired</a:t>
            </a:r>
            <a:endParaRPr lang="en-US" sz="3200" b="1" dirty="0">
              <a:solidFill>
                <a:schemeClr val="bg1"/>
              </a:solidFill>
              <a:latin typeface="Museo Sans Rounded 700" panose="02000000000000000000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9D5A756-CD16-1B43-B180-D65350B72B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5962" y="836346"/>
            <a:ext cx="3200075" cy="5185307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5240CF8F-4E68-4A49-839D-D7BF44B4A4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934700" y="81025"/>
            <a:ext cx="1257300" cy="12573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7734E14-AA30-6845-B4F0-2AE5C3588920}"/>
              </a:ext>
            </a:extLst>
          </p:cNvPr>
          <p:cNvSpPr txBox="1"/>
          <p:nvPr/>
        </p:nvSpPr>
        <p:spPr>
          <a:xfrm>
            <a:off x="-7936006" y="3136612"/>
            <a:ext cx="935467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Museo Sans Rounded 300" panose="02000000000000000000" pitchFamily="2" charset="0"/>
              </a:rPr>
              <a:t>I came up with an idea…</a:t>
            </a:r>
          </a:p>
          <a:p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To read at least 1 business book a month</a:t>
            </a:r>
            <a:endParaRPr lang="en-US" sz="3200" dirty="0">
              <a:solidFill>
                <a:schemeClr val="bg1"/>
              </a:solidFill>
              <a:latin typeface="Museo Sans Rounded 700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13670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BA555C7-863B-564B-A1C4-AF667A9E3B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9D5A756-CD16-1B43-B180-D65350B72B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7269" y="836346"/>
            <a:ext cx="3200075" cy="5185307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5240CF8F-4E68-4A49-839D-D7BF44B4A4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934700" y="81025"/>
            <a:ext cx="1257300" cy="12573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E5DDE4D-3D88-1B41-9ED6-117BA0B776E6}"/>
              </a:ext>
            </a:extLst>
          </p:cNvPr>
          <p:cNvSpPr txBox="1"/>
          <p:nvPr/>
        </p:nvSpPr>
        <p:spPr>
          <a:xfrm>
            <a:off x="5121554" y="2151727"/>
            <a:ext cx="656623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Look at inspiration differently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  <a:latin typeface="Museo Sans Rounded 300" panose="02000000000000000000" pitchFamily="2" charset="0"/>
            </a:endParaRP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Collect inspiration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  <a:latin typeface="Museo Sans Rounded 300" panose="02000000000000000000" pitchFamily="2" charset="0"/>
            </a:endParaRP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You can impact culture</a:t>
            </a:r>
            <a:endParaRPr lang="en-US" sz="3200" dirty="0">
              <a:solidFill>
                <a:schemeClr val="bg1"/>
              </a:solidFill>
              <a:latin typeface="Museo Sans Rounded 700" panose="02000000000000000000" pitchFamily="2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3BB01C1-9529-DA4A-9B2C-9AB28DEF23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207027" y="508659"/>
            <a:ext cx="3302329" cy="4953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6148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43A9BE0-BA66-CB46-9D6B-0792AB6957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F926FFC-C6E5-4A48-94D9-28D370D10E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B9C757C-6CC4-E34E-A085-8EAEE46F15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4835" y="508659"/>
            <a:ext cx="3302329" cy="4953494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C05D4D5B-46D2-0E43-8D03-B3AEF53F6F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934700" y="81025"/>
            <a:ext cx="1257300" cy="12573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5FA513C-B571-8A40-AC09-3F26B185CE9F}"/>
              </a:ext>
            </a:extLst>
          </p:cNvPr>
          <p:cNvSpPr txBox="1"/>
          <p:nvPr/>
        </p:nvSpPr>
        <p:spPr>
          <a:xfrm>
            <a:off x="1418664" y="5552789"/>
            <a:ext cx="93546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Museo Sans Rounded 300" panose="02000000000000000000" pitchFamily="2" charset="0"/>
              </a:rPr>
              <a:t>Learning to say no</a:t>
            </a:r>
            <a:endParaRPr lang="en-US" sz="3200" b="1" dirty="0">
              <a:solidFill>
                <a:schemeClr val="bg1"/>
              </a:solidFill>
              <a:latin typeface="Museo Sans Rounded 700" panose="02000000000000000000" pitchFamily="2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0DF5376-8274-5D44-9BDA-8DBAF359CB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4975216" y="836346"/>
            <a:ext cx="3200075" cy="5185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4050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F926FFC-C6E5-4A48-94D9-28D370D10E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B9C757C-6CC4-E34E-A085-8EAEE46F15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718" y="508659"/>
            <a:ext cx="3302329" cy="4953494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C05D4D5B-46D2-0E43-8D03-B3AEF53F6F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934700" y="81025"/>
            <a:ext cx="1257300" cy="12573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6B278DA-BF5F-9743-8B50-77C2590E0BC4}"/>
              </a:ext>
            </a:extLst>
          </p:cNvPr>
          <p:cNvSpPr txBox="1"/>
          <p:nvPr/>
        </p:nvSpPr>
        <p:spPr>
          <a:xfrm>
            <a:off x="5121554" y="2151727"/>
            <a:ext cx="656623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Look at varied options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  <a:latin typeface="Museo Sans Rounded 300" panose="02000000000000000000" pitchFamily="2" charset="0"/>
            </a:endParaRP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Pick the most important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  <a:latin typeface="Museo Sans Rounded 300" panose="02000000000000000000" pitchFamily="2" charset="0"/>
            </a:endParaRP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You can say no</a:t>
            </a:r>
            <a:endParaRPr lang="en-US" sz="3200" dirty="0">
              <a:solidFill>
                <a:schemeClr val="bg1"/>
              </a:solidFill>
              <a:latin typeface="Museo Sans Rounded 700" panose="02000000000000000000" pitchFamily="2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DC50700-0946-3F43-9FC7-24A777C303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52057" y="7366659"/>
            <a:ext cx="2120900" cy="31623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288AA35-6ED6-2044-9AD4-31FA9282C7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97937" y="7366659"/>
            <a:ext cx="2076311" cy="313661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405A4FC-1B34-7048-9BDD-E5267CE54A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50766" y="7366659"/>
            <a:ext cx="2095024" cy="31623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1D72927-9F9D-A642-831F-C2539E80AAF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23599" y="7340972"/>
            <a:ext cx="2209800" cy="31623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2582A28-DF5B-D541-97BF-2A7A3963581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9806" y="7366659"/>
            <a:ext cx="2110322" cy="3187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162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F0E976DF-88A1-7F49-895E-838A962D1D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097C1BC-E321-E24A-8499-96A08B904C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3B3B21-BB70-1F48-9AE3-1DE9F81FF1F1}"/>
              </a:ext>
            </a:extLst>
          </p:cNvPr>
          <p:cNvSpPr txBox="1"/>
          <p:nvPr/>
        </p:nvSpPr>
        <p:spPr>
          <a:xfrm>
            <a:off x="1264967" y="2289946"/>
            <a:ext cx="93546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Museo Sans Rounded 300" panose="02000000000000000000" pitchFamily="2" charset="0"/>
              </a:rPr>
              <a:t>Learning to continue growing</a:t>
            </a:r>
            <a:endParaRPr lang="en-US" sz="3200" b="1" dirty="0">
              <a:solidFill>
                <a:schemeClr val="bg1"/>
              </a:solidFill>
              <a:latin typeface="Museo Sans Rounded 700" panose="02000000000000000000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478933-0F0F-D746-B4C3-F8DB38A6F9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2057" y="3481023"/>
            <a:ext cx="2120900" cy="3162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3553269-177B-9049-ACFE-ADC0866FDA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97937" y="3481023"/>
            <a:ext cx="2076311" cy="31366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CC655EB-A8B7-B749-AC6D-C00AAF749B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50766" y="3481023"/>
            <a:ext cx="2095024" cy="3162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75A0F60-4ED2-084A-BACC-8927DA2A19A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23599" y="3455336"/>
            <a:ext cx="2209800" cy="3162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DAD825E-DA3C-9E41-95C5-D6F67B39912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9806" y="3481023"/>
            <a:ext cx="2110322" cy="3187987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49C41786-97F1-3047-B0D1-CCF7A182963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934700" y="81025"/>
            <a:ext cx="1257300" cy="12573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EEFD563-FC2D-DB46-97D8-59E916D5086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23718" y="-5611123"/>
            <a:ext cx="3302329" cy="4953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9887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097C1BC-E321-E24A-8499-96A08B904C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5BC9E24-E78A-5A46-9499-696215140CFD}"/>
              </a:ext>
            </a:extLst>
          </p:cNvPr>
          <p:cNvSpPr/>
          <p:nvPr/>
        </p:nvSpPr>
        <p:spPr>
          <a:xfrm>
            <a:off x="104776" y="3352800"/>
            <a:ext cx="2354646" cy="3429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478933-0F0F-D746-B4C3-F8DB38A6F9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2057" y="3481023"/>
            <a:ext cx="2120900" cy="3162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3553269-177B-9049-ACFE-ADC0866FDA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7937" y="3481023"/>
            <a:ext cx="2076311" cy="31366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CC655EB-A8B7-B749-AC6D-C00AAF749B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50766" y="3481023"/>
            <a:ext cx="2095024" cy="3162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75A0F60-4ED2-084A-BACC-8927DA2A19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23599" y="3455336"/>
            <a:ext cx="2209800" cy="3162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DAD825E-DA3C-9E41-95C5-D6F67B39912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9806" y="3481023"/>
            <a:ext cx="2110322" cy="3187987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49C41786-97F1-3047-B0D1-CCF7A182963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934700" y="81025"/>
            <a:ext cx="1257300" cy="12573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95F53E8-ABE0-5043-8359-ACC8A2A34313}"/>
              </a:ext>
            </a:extLst>
          </p:cNvPr>
          <p:cNvSpPr txBox="1"/>
          <p:nvPr/>
        </p:nvSpPr>
        <p:spPr>
          <a:xfrm>
            <a:off x="3636092" y="1205796"/>
            <a:ext cx="656623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It’s ok to not know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Strive to multiple outcomes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Build the right team</a:t>
            </a:r>
            <a:endParaRPr lang="en-US" sz="3200" dirty="0">
              <a:solidFill>
                <a:schemeClr val="bg1"/>
              </a:solidFill>
              <a:latin typeface="Museo Sans Rounded 700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76018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097C1BC-E321-E24A-8499-96A08B904C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5BC9E24-E78A-5A46-9499-696215140CFD}"/>
              </a:ext>
            </a:extLst>
          </p:cNvPr>
          <p:cNvSpPr/>
          <p:nvPr/>
        </p:nvSpPr>
        <p:spPr>
          <a:xfrm>
            <a:off x="2471455" y="3352800"/>
            <a:ext cx="2354646" cy="3429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478933-0F0F-D746-B4C3-F8DB38A6F9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2057" y="3481023"/>
            <a:ext cx="2120900" cy="3162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3553269-177B-9049-ACFE-ADC0866FDA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7937" y="3481023"/>
            <a:ext cx="2076311" cy="31366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CC655EB-A8B7-B749-AC6D-C00AAF749B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50766" y="3481023"/>
            <a:ext cx="2095024" cy="3162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75A0F60-4ED2-084A-BACC-8927DA2A19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23599" y="3455336"/>
            <a:ext cx="2209800" cy="3162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DAD825E-DA3C-9E41-95C5-D6F67B39912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9806" y="3481023"/>
            <a:ext cx="2110322" cy="3187987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49C41786-97F1-3047-B0D1-CCF7A182963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934700" y="81025"/>
            <a:ext cx="1257300" cy="12573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95F53E8-ABE0-5043-8359-ACC8A2A34313}"/>
              </a:ext>
            </a:extLst>
          </p:cNvPr>
          <p:cNvSpPr txBox="1"/>
          <p:nvPr/>
        </p:nvSpPr>
        <p:spPr>
          <a:xfrm>
            <a:off x="1631576" y="1205796"/>
            <a:ext cx="892884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Work habits can created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Trigger &gt; Action &gt; Variable Reward &gt; Invest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Apply habit forming to enterprise</a:t>
            </a:r>
            <a:endParaRPr lang="en-US" sz="3200" dirty="0">
              <a:solidFill>
                <a:schemeClr val="bg1"/>
              </a:solidFill>
              <a:latin typeface="Museo Sans Rounded 700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49149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0244901-1499-524A-BD2F-5570D1F5AC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picture containing animal&#10;&#10;Description automatically generated">
            <a:extLst>
              <a:ext uri="{FF2B5EF4-FFF2-40B4-BE49-F238E27FC236}">
                <a16:creationId xmlns:a16="http://schemas.microsoft.com/office/drawing/2014/main" id="{9D34F699-12EC-754F-B98C-584F8FF2E6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972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097C1BC-E321-E24A-8499-96A08B904C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5BC9E24-E78A-5A46-9499-696215140CFD}"/>
              </a:ext>
            </a:extLst>
          </p:cNvPr>
          <p:cNvSpPr/>
          <p:nvPr/>
        </p:nvSpPr>
        <p:spPr>
          <a:xfrm>
            <a:off x="4838130" y="3352800"/>
            <a:ext cx="2354646" cy="3429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478933-0F0F-D746-B4C3-F8DB38A6F9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2057" y="3481023"/>
            <a:ext cx="2120900" cy="3162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3553269-177B-9049-ACFE-ADC0866FDA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7937" y="3481023"/>
            <a:ext cx="2076311" cy="31366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CC655EB-A8B7-B749-AC6D-C00AAF749B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50766" y="3481023"/>
            <a:ext cx="2095024" cy="3162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75A0F60-4ED2-084A-BACC-8927DA2A19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23599" y="3455336"/>
            <a:ext cx="2209800" cy="3162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DAD825E-DA3C-9E41-95C5-D6F67B39912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9806" y="3481023"/>
            <a:ext cx="2110322" cy="3187987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49C41786-97F1-3047-B0D1-CCF7A182963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934700" y="81025"/>
            <a:ext cx="1257300" cy="12573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95F53E8-ABE0-5043-8359-ACC8A2A34313}"/>
              </a:ext>
            </a:extLst>
          </p:cNvPr>
          <p:cNvSpPr txBox="1"/>
          <p:nvPr/>
        </p:nvSpPr>
        <p:spPr>
          <a:xfrm>
            <a:off x="3079376" y="1205796"/>
            <a:ext cx="712295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Ideas can be infectious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Clear and can Visualize 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Make things sticky for stakeholders</a:t>
            </a:r>
            <a:endParaRPr lang="en-US" sz="3200" dirty="0">
              <a:solidFill>
                <a:schemeClr val="bg1"/>
              </a:solidFill>
              <a:latin typeface="Museo Sans Rounded 700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54997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097C1BC-E321-E24A-8499-96A08B904C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5BC9E24-E78A-5A46-9499-696215140CFD}"/>
              </a:ext>
            </a:extLst>
          </p:cNvPr>
          <p:cNvSpPr/>
          <p:nvPr/>
        </p:nvSpPr>
        <p:spPr>
          <a:xfrm>
            <a:off x="7218254" y="3352800"/>
            <a:ext cx="2354646" cy="3429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478933-0F0F-D746-B4C3-F8DB38A6F9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2057" y="3481023"/>
            <a:ext cx="2120900" cy="3162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3553269-177B-9049-ACFE-ADC0866FDA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7937" y="3481023"/>
            <a:ext cx="2076311" cy="31366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CC655EB-A8B7-B749-AC6D-C00AAF749B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50766" y="3481023"/>
            <a:ext cx="2095024" cy="3162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75A0F60-4ED2-084A-BACC-8927DA2A19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23599" y="3455336"/>
            <a:ext cx="2209800" cy="3162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DAD825E-DA3C-9E41-95C5-D6F67B39912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9806" y="3481023"/>
            <a:ext cx="2110322" cy="3187987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49C41786-97F1-3047-B0D1-CCF7A182963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934700" y="81025"/>
            <a:ext cx="1257300" cy="12573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95F53E8-ABE0-5043-8359-ACC8A2A34313}"/>
              </a:ext>
            </a:extLst>
          </p:cNvPr>
          <p:cNvSpPr txBox="1"/>
          <p:nvPr/>
        </p:nvSpPr>
        <p:spPr>
          <a:xfrm>
            <a:off x="3281082" y="1205796"/>
            <a:ext cx="692124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Good intentions can sour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Smart people can make mistakes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Don’t lie…</a:t>
            </a:r>
            <a:endParaRPr lang="en-US" sz="3200" dirty="0">
              <a:solidFill>
                <a:schemeClr val="bg1"/>
              </a:solidFill>
              <a:latin typeface="Museo Sans Rounded 700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08423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097C1BC-E321-E24A-8499-96A08B904C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5BC9E24-E78A-5A46-9499-696215140CFD}"/>
              </a:ext>
            </a:extLst>
          </p:cNvPr>
          <p:cNvSpPr/>
          <p:nvPr/>
        </p:nvSpPr>
        <p:spPr>
          <a:xfrm>
            <a:off x="9652161" y="3352800"/>
            <a:ext cx="2354646" cy="3429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478933-0F0F-D746-B4C3-F8DB38A6F9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2057" y="3481023"/>
            <a:ext cx="2120900" cy="3162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3553269-177B-9049-ACFE-ADC0866FDA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7937" y="3481023"/>
            <a:ext cx="2076311" cy="31366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CC655EB-A8B7-B749-AC6D-C00AAF749B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50766" y="3481023"/>
            <a:ext cx="2095024" cy="3162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75A0F60-4ED2-084A-BACC-8927DA2A19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23599" y="3455336"/>
            <a:ext cx="2209800" cy="3162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DAD825E-DA3C-9E41-95C5-D6F67B39912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9806" y="3481023"/>
            <a:ext cx="2110322" cy="3187987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49C41786-97F1-3047-B0D1-CCF7A182963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934700" y="81025"/>
            <a:ext cx="1257300" cy="12573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95F53E8-ABE0-5043-8359-ACC8A2A34313}"/>
              </a:ext>
            </a:extLst>
          </p:cNvPr>
          <p:cNvSpPr txBox="1"/>
          <p:nvPr/>
        </p:nvSpPr>
        <p:spPr>
          <a:xfrm>
            <a:off x="2944906" y="1205796"/>
            <a:ext cx="7772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People rarely hear what you say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Concepts of frames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Selling ideas can be learned</a:t>
            </a:r>
            <a:endParaRPr lang="en-US" sz="3200" dirty="0">
              <a:solidFill>
                <a:schemeClr val="bg1"/>
              </a:solidFill>
              <a:latin typeface="Museo Sans Rounded 700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87210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8A09B17-598E-464A-817B-84C41B6968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3B3B21-BB70-1F48-9AE3-1DE9F81FF1F1}"/>
              </a:ext>
            </a:extLst>
          </p:cNvPr>
          <p:cNvSpPr txBox="1"/>
          <p:nvPr/>
        </p:nvSpPr>
        <p:spPr>
          <a:xfrm>
            <a:off x="1418665" y="3136612"/>
            <a:ext cx="93546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Museo Sans Rounded 300" panose="02000000000000000000" pitchFamily="2" charset="0"/>
              </a:rPr>
              <a:t>Where am I now?</a:t>
            </a:r>
            <a:endParaRPr lang="en-US" sz="3200" b="1" dirty="0">
              <a:solidFill>
                <a:schemeClr val="bg1"/>
              </a:solidFill>
              <a:latin typeface="Museo Sans Rounded 700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6177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8A09B17-598E-464A-817B-84C41B6968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3B3B21-BB70-1F48-9AE3-1DE9F81FF1F1}"/>
              </a:ext>
            </a:extLst>
          </p:cNvPr>
          <p:cNvSpPr txBox="1"/>
          <p:nvPr/>
        </p:nvSpPr>
        <p:spPr>
          <a:xfrm>
            <a:off x="1418665" y="616439"/>
            <a:ext cx="93546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Museo Sans Rounded 300" panose="02000000000000000000" pitchFamily="2" charset="0"/>
              </a:rPr>
              <a:t>Where am I now?</a:t>
            </a:r>
            <a:endParaRPr lang="en-US" sz="3200" b="1" dirty="0">
              <a:solidFill>
                <a:schemeClr val="bg1"/>
              </a:solidFill>
              <a:latin typeface="Museo Sans Rounded 700" panose="02000000000000000000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182CD4-2421-5742-A881-A8F8F93214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000" y="1219200"/>
            <a:ext cx="8128000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398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6D66D8B-1A09-5C41-83ED-8463C6F1F8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3B3B21-BB70-1F48-9AE3-1DE9F81FF1F1}"/>
              </a:ext>
            </a:extLst>
          </p:cNvPr>
          <p:cNvSpPr txBox="1"/>
          <p:nvPr/>
        </p:nvSpPr>
        <p:spPr>
          <a:xfrm>
            <a:off x="1418665" y="2151727"/>
            <a:ext cx="935467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Look at your own situation</a:t>
            </a:r>
          </a:p>
          <a:p>
            <a:pPr marL="514350" indent="-514350">
              <a:buFont typeface="+mj-lt"/>
              <a:buAutoNum type="arabicPeriod"/>
            </a:pPr>
            <a:endParaRPr lang="en-US" sz="3200" dirty="0">
              <a:solidFill>
                <a:schemeClr val="bg1"/>
              </a:solidFill>
              <a:latin typeface="Museo Sans Rounded 300" panose="02000000000000000000" pitchFamily="2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Identify the causes (triggers/stressors)</a:t>
            </a:r>
          </a:p>
          <a:p>
            <a:pPr marL="514350" indent="-514350">
              <a:buFont typeface="+mj-lt"/>
              <a:buAutoNum type="arabicPeriod"/>
            </a:pPr>
            <a:endParaRPr lang="en-US" sz="3200" dirty="0">
              <a:solidFill>
                <a:schemeClr val="bg1"/>
              </a:solidFill>
              <a:latin typeface="Museo Sans Rounded 300" panose="02000000000000000000" pitchFamily="2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Plan for how to handle them</a:t>
            </a:r>
            <a:endParaRPr lang="en-US" sz="3200" dirty="0">
              <a:solidFill>
                <a:schemeClr val="bg1"/>
              </a:solidFill>
              <a:latin typeface="Museo Sans Rounded 700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7124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7377A7B-9E29-FF44-A15A-AA1CD4A386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3B3B21-BB70-1F48-9AE3-1DE9F81FF1F1}"/>
              </a:ext>
            </a:extLst>
          </p:cNvPr>
          <p:cNvSpPr txBox="1"/>
          <p:nvPr/>
        </p:nvSpPr>
        <p:spPr>
          <a:xfrm>
            <a:off x="1418665" y="3136613"/>
            <a:ext cx="93546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Museo Sans Rounded 300" panose="02000000000000000000" pitchFamily="2" charset="0"/>
              </a:rPr>
              <a:t>Where do you go from here?</a:t>
            </a:r>
            <a:endParaRPr lang="en-US" sz="3200" b="1" dirty="0">
              <a:solidFill>
                <a:schemeClr val="bg1"/>
              </a:solidFill>
              <a:latin typeface="Museo Sans Rounded 700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3731497"/>
      </p:ext>
    </p:extLst>
  </p:cSld>
  <p:clrMapOvr>
    <a:masterClrMapping/>
  </p:clrMapOvr>
  <p:transition spd="med">
    <p:pull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7377A7B-9E29-FF44-A15A-AA1CD4A386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3B3B21-BB70-1F48-9AE3-1DE9F81FF1F1}"/>
              </a:ext>
            </a:extLst>
          </p:cNvPr>
          <p:cNvSpPr txBox="1"/>
          <p:nvPr/>
        </p:nvSpPr>
        <p:spPr>
          <a:xfrm>
            <a:off x="1418665" y="3136613"/>
            <a:ext cx="93546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Museo Sans Rounded 300" panose="02000000000000000000" pitchFamily="2" charset="0"/>
              </a:rPr>
              <a:t>Where do you go from here?</a:t>
            </a:r>
            <a:endParaRPr lang="en-US" sz="3200" b="1" dirty="0">
              <a:solidFill>
                <a:schemeClr val="bg1"/>
              </a:solidFill>
              <a:latin typeface="Museo Sans Rounded 700" panose="020000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2BB9C2-498D-8940-9640-381D07CB9123}"/>
              </a:ext>
            </a:extLst>
          </p:cNvPr>
          <p:cNvSpPr txBox="1"/>
          <p:nvPr/>
        </p:nvSpPr>
        <p:spPr>
          <a:xfrm>
            <a:off x="0" y="3915177"/>
            <a:ext cx="12192000" cy="76944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Museo Sans Rounded 100" panose="02000000000000000000" pitchFamily="2" charset="0"/>
              </a:rPr>
              <a:t>Slides on GitHub @ </a:t>
            </a:r>
            <a:r>
              <a:rPr lang="en-US" sz="4400" dirty="0" err="1">
                <a:solidFill>
                  <a:schemeClr val="bg1"/>
                </a:solidFill>
                <a:latin typeface="Museo Sans Rounded 500" panose="02000000000000000000" pitchFamily="2" charset="0"/>
              </a:rPr>
              <a:t>bit.ly</a:t>
            </a:r>
            <a:r>
              <a:rPr lang="en-US" sz="4400" dirty="0">
                <a:solidFill>
                  <a:schemeClr val="bg1"/>
                </a:solidFill>
                <a:latin typeface="Museo Sans Rounded 500" panose="02000000000000000000" pitchFamily="2" charset="0"/>
              </a:rPr>
              <a:t>/2MK59fJ</a:t>
            </a:r>
          </a:p>
        </p:txBody>
      </p:sp>
    </p:spTree>
    <p:extLst>
      <p:ext uri="{BB962C8B-B14F-4D97-AF65-F5344CB8AC3E}">
        <p14:creationId xmlns:p14="http://schemas.microsoft.com/office/powerpoint/2010/main" val="75111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7377A7B-9E29-FF44-A15A-AA1CD4A386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 descr="A person holding a baby&#10;&#10;Description automatically generated">
            <a:extLst>
              <a:ext uri="{FF2B5EF4-FFF2-40B4-BE49-F238E27FC236}">
                <a16:creationId xmlns:a16="http://schemas.microsoft.com/office/drawing/2014/main" id="{6230AE8E-D88D-4C41-85AA-CEB1D661E41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43" r="3272" b="4352"/>
          <a:stretch>
            <a:fillRect/>
          </a:stretch>
        </p:blipFill>
        <p:spPr>
          <a:xfrm>
            <a:off x="5042763" y="1368230"/>
            <a:ext cx="2106474" cy="2106474"/>
          </a:xfrm>
          <a:custGeom>
            <a:avLst/>
            <a:gdLst>
              <a:gd name="connsiteX0" fmla="*/ 3279764 w 6559528"/>
              <a:gd name="connsiteY0" fmla="*/ 0 h 6559528"/>
              <a:gd name="connsiteX1" fmla="*/ 6559528 w 6559528"/>
              <a:gd name="connsiteY1" fmla="*/ 3279764 h 6559528"/>
              <a:gd name="connsiteX2" fmla="*/ 3279764 w 6559528"/>
              <a:gd name="connsiteY2" fmla="*/ 6559528 h 6559528"/>
              <a:gd name="connsiteX3" fmla="*/ 0 w 6559528"/>
              <a:gd name="connsiteY3" fmla="*/ 3279764 h 6559528"/>
              <a:gd name="connsiteX4" fmla="*/ 3279764 w 6559528"/>
              <a:gd name="connsiteY4" fmla="*/ 0 h 65595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59528" h="6559528">
                <a:moveTo>
                  <a:pt x="3279764" y="0"/>
                </a:moveTo>
                <a:cubicBezTo>
                  <a:pt x="5091128" y="0"/>
                  <a:pt x="6559528" y="1468400"/>
                  <a:pt x="6559528" y="3279764"/>
                </a:cubicBezTo>
                <a:cubicBezTo>
                  <a:pt x="6559528" y="5091128"/>
                  <a:pt x="5091128" y="6559528"/>
                  <a:pt x="3279764" y="6559528"/>
                </a:cubicBezTo>
                <a:cubicBezTo>
                  <a:pt x="1468400" y="6559528"/>
                  <a:pt x="0" y="5091128"/>
                  <a:pt x="0" y="3279764"/>
                </a:cubicBezTo>
                <a:cubicBezTo>
                  <a:pt x="0" y="1468400"/>
                  <a:pt x="1468400" y="0"/>
                  <a:pt x="3279764" y="0"/>
                </a:cubicBezTo>
                <a:close/>
              </a:path>
            </a:pathLst>
          </a:cu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EEA1581-8E87-4C48-B2C3-0E184B85AE50}"/>
              </a:ext>
            </a:extLst>
          </p:cNvPr>
          <p:cNvSpPr txBox="1"/>
          <p:nvPr/>
        </p:nvSpPr>
        <p:spPr>
          <a:xfrm>
            <a:off x="1418665" y="3441251"/>
            <a:ext cx="93546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Museo Sans Rounded 300" panose="02000000000000000000" pitchFamily="2" charset="0"/>
              </a:rPr>
              <a:t>Gary Keeler</a:t>
            </a:r>
            <a:endParaRPr lang="en-US" sz="3200" b="1" dirty="0">
              <a:solidFill>
                <a:schemeClr val="bg1"/>
              </a:solidFill>
              <a:latin typeface="Museo Sans Rounded 700" panose="02000000000000000000" pitchFamily="2" charset="0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8AC68AA3-2C15-0C45-9D32-F0A67048BA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97239" y="3994997"/>
            <a:ext cx="587763" cy="587763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B0028657-F6C8-D547-B872-C5DA5372EE5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371476" y="4091216"/>
            <a:ext cx="398191" cy="39819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82BB8D2-801C-F049-BAAC-0BF9125B0D2B}"/>
              </a:ext>
            </a:extLst>
          </p:cNvPr>
          <p:cNvSpPr txBox="1"/>
          <p:nvPr/>
        </p:nvSpPr>
        <p:spPr>
          <a:xfrm>
            <a:off x="7769667" y="4059479"/>
            <a:ext cx="18250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useo Sans Rounded 300" panose="02000000000000000000" pitchFamily="2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</a:t>
            </a:r>
            <a:r>
              <a:rPr lang="en-US" sz="2400" dirty="0" err="1">
                <a:solidFill>
                  <a:schemeClr val="bg1"/>
                </a:solidFill>
                <a:latin typeface="Museo Sans Rounded 300" panose="02000000000000000000" pitchFamily="2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iamkeeler</a:t>
            </a:r>
            <a:endParaRPr lang="en-US" sz="2400" dirty="0">
              <a:solidFill>
                <a:schemeClr val="bg1"/>
              </a:solidFill>
              <a:latin typeface="Museo Sans Rounded 700" panose="02000000000000000000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5BC8EA2-74C9-9440-A5A2-282F39C604A3}"/>
              </a:ext>
            </a:extLst>
          </p:cNvPr>
          <p:cNvSpPr txBox="1"/>
          <p:nvPr/>
        </p:nvSpPr>
        <p:spPr>
          <a:xfrm>
            <a:off x="3068146" y="4058046"/>
            <a:ext cx="39439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chemeClr val="bg1"/>
                </a:solidFill>
                <a:latin typeface="Museo Sans Rounded 300" panose="02000000000000000000" pitchFamily="2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Youtube.com</a:t>
            </a:r>
            <a:r>
              <a:rPr lang="en-US" sz="2400" dirty="0">
                <a:solidFill>
                  <a:schemeClr val="bg1"/>
                </a:solidFill>
                <a:latin typeface="Museo Sans Rounded 300" panose="02000000000000000000" pitchFamily="2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/c/</a:t>
            </a:r>
            <a:r>
              <a:rPr lang="en-US" sz="2400" dirty="0" err="1">
                <a:solidFill>
                  <a:schemeClr val="bg1"/>
                </a:solidFill>
                <a:latin typeface="Museo Sans Rounded 300" panose="02000000000000000000" pitchFamily="2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garykeeler</a:t>
            </a:r>
            <a:endParaRPr lang="en-US" sz="2400" dirty="0">
              <a:solidFill>
                <a:schemeClr val="bg1"/>
              </a:solidFill>
              <a:latin typeface="Museo Sans Rounded 700" panose="02000000000000000000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28F3CE0-39C4-CA4A-A6E2-5D5DA0F81C60}"/>
              </a:ext>
            </a:extLst>
          </p:cNvPr>
          <p:cNvSpPr txBox="1"/>
          <p:nvPr/>
        </p:nvSpPr>
        <p:spPr>
          <a:xfrm>
            <a:off x="0" y="4687911"/>
            <a:ext cx="12192000" cy="76944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Museo Sans Rounded 100" panose="02000000000000000000" pitchFamily="2" charset="0"/>
              </a:rPr>
              <a:t>Slides on GitHub @ </a:t>
            </a:r>
            <a:r>
              <a:rPr lang="en-US" sz="4400" dirty="0" err="1">
                <a:solidFill>
                  <a:schemeClr val="bg1"/>
                </a:solidFill>
                <a:latin typeface="Museo Sans Rounded 500" panose="02000000000000000000" pitchFamily="2" charset="0"/>
              </a:rPr>
              <a:t>bit.ly</a:t>
            </a:r>
            <a:r>
              <a:rPr lang="en-US" sz="4400" dirty="0">
                <a:solidFill>
                  <a:schemeClr val="bg1"/>
                </a:solidFill>
                <a:latin typeface="Museo Sans Rounded 500" panose="02000000000000000000" pitchFamily="2" charset="0"/>
              </a:rPr>
              <a:t>/2MK59fJ</a:t>
            </a:r>
          </a:p>
        </p:txBody>
      </p:sp>
    </p:spTree>
    <p:extLst>
      <p:ext uri="{BB962C8B-B14F-4D97-AF65-F5344CB8AC3E}">
        <p14:creationId xmlns:p14="http://schemas.microsoft.com/office/powerpoint/2010/main" val="334706100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108C463-1D92-A043-B26F-FB000A290E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195264"/>
      </p:ext>
    </p:extLst>
  </p:cSld>
  <p:clrMapOvr>
    <a:masterClrMapping/>
  </p:clrMapOvr>
  <p:transition spd="slow">
    <p:pu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774CC1FA-6394-FA4E-B7A3-08B13A26A1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7185" y="3020944"/>
            <a:ext cx="1556091" cy="1556091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21EF8EE0-97A0-0047-95F5-C7C419D182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370" y="5301909"/>
            <a:ext cx="1556091" cy="1556091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76364A54-B121-A54F-A910-E57D03B4BE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15275" y="4231231"/>
            <a:ext cx="1556091" cy="1556091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0E0D78AC-D96F-7646-8962-ECC33DED06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4324" y="5301909"/>
            <a:ext cx="1556091" cy="1556091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47D470D3-4462-A849-952E-8F1B761F5A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42906" y="3020944"/>
            <a:ext cx="1556091" cy="1556091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32414C21-A919-534B-AF56-1BDBA829AD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47308" y="4231231"/>
            <a:ext cx="1556091" cy="1556091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E4695CE0-43FF-494B-8065-4988F4900DF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15276" y="3020944"/>
            <a:ext cx="1556091" cy="155609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1503CFA9-D13E-0946-808E-D46F766FCA5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75432" y="4231231"/>
            <a:ext cx="1556091" cy="1556091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059BE300-9E64-6643-8245-C452A032A48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20" y="3020944"/>
            <a:ext cx="1556091" cy="1556091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4BC66EEB-6D50-D644-9D49-4DB5FCC1329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463" y="4231231"/>
            <a:ext cx="1556091" cy="1556091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006289D2-A8D2-E24C-BCE9-C9EDD65AC99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74813" y="3020944"/>
            <a:ext cx="1556091" cy="1556091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DB78B1D7-7145-8B45-8BDB-9516AEC2515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079092" y="3020944"/>
            <a:ext cx="1556091" cy="1556091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22E1FF52-EAEB-6448-A056-0343B7A2024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543401" y="4231231"/>
            <a:ext cx="1556091" cy="1556091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AE247FEE-A760-114F-8B8E-25BF0E3FE87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311370" y="4231231"/>
            <a:ext cx="1556091" cy="1556091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C46B8C00-1655-904A-A1DF-DFD5BB254D8D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185216" y="5301909"/>
            <a:ext cx="1556091" cy="1556091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9D1BFD0E-745D-C94F-B6B7-AC92E9D28983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079339" y="4231231"/>
            <a:ext cx="1556091" cy="1556091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3D08B13C-2DF3-7A4E-8639-29886FA75974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514310" y="3213044"/>
            <a:ext cx="1171890" cy="1171890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E3A702EA-7145-1A4E-B6FA-4E96D4590C2B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49263" y="5535688"/>
            <a:ext cx="1450259" cy="108853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9076493-C41B-3D48-ADC5-23D99DD6342C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3B3B21-BB70-1F48-9AE3-1DE9F81FF1F1}"/>
              </a:ext>
            </a:extLst>
          </p:cNvPr>
          <p:cNvSpPr txBox="1"/>
          <p:nvPr/>
        </p:nvSpPr>
        <p:spPr>
          <a:xfrm>
            <a:off x="1418665" y="7706095"/>
            <a:ext cx="93546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A little about me</a:t>
            </a:r>
            <a:endParaRPr lang="en-US" sz="3200" b="1" dirty="0">
              <a:solidFill>
                <a:schemeClr val="bg1"/>
              </a:solidFill>
              <a:latin typeface="Museo Sans Rounded 700" panose="02000000000000000000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D9A7F7F-7A6C-FF4E-A806-A3BBC7662A9E}"/>
              </a:ext>
            </a:extLst>
          </p:cNvPr>
          <p:cNvSpPr txBox="1"/>
          <p:nvPr/>
        </p:nvSpPr>
        <p:spPr>
          <a:xfrm>
            <a:off x="2301826" y="3136612"/>
            <a:ext cx="75751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Let’s start by defining “Burning Out”</a:t>
            </a:r>
          </a:p>
        </p:txBody>
      </p:sp>
    </p:spTree>
    <p:extLst>
      <p:ext uri="{BB962C8B-B14F-4D97-AF65-F5344CB8AC3E}">
        <p14:creationId xmlns:p14="http://schemas.microsoft.com/office/powerpoint/2010/main" val="3102565478"/>
      </p:ext>
    </p:extLst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6445C19-7F25-804D-9BA8-34278A4CDD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6A8DE0D-D382-1641-9D95-7B820241340C}"/>
              </a:ext>
            </a:extLst>
          </p:cNvPr>
          <p:cNvSpPr txBox="1"/>
          <p:nvPr/>
        </p:nvSpPr>
        <p:spPr>
          <a:xfrm>
            <a:off x="1418665" y="3136612"/>
            <a:ext cx="93546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Burning Out is when </a:t>
            </a:r>
            <a:r>
              <a:rPr lang="en-US" sz="3200" b="1" u="sng" dirty="0">
                <a:solidFill>
                  <a:schemeClr val="bg1"/>
                </a:solidFill>
                <a:latin typeface="Museo Sans Rounded 300" panose="02000000000000000000" pitchFamily="2" charset="0"/>
              </a:rPr>
              <a:t>the effort exceeds the reward</a:t>
            </a:r>
            <a:endParaRPr lang="en-US" sz="3200" b="1" u="sng" dirty="0">
              <a:solidFill>
                <a:schemeClr val="bg1"/>
              </a:solidFill>
              <a:latin typeface="Museo Sans Rounded 900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6413986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D3EE7A9-3455-3248-9452-F258CD3688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F3D445F-3A2D-7644-B11B-9454A1F15CF8}"/>
              </a:ext>
            </a:extLst>
          </p:cNvPr>
          <p:cNvSpPr txBox="1"/>
          <p:nvPr/>
        </p:nvSpPr>
        <p:spPr>
          <a:xfrm>
            <a:off x="1418665" y="3136612"/>
            <a:ext cx="93546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A little about me</a:t>
            </a:r>
            <a:endParaRPr lang="en-US" sz="3200" b="1" dirty="0">
              <a:solidFill>
                <a:schemeClr val="bg1"/>
              </a:solidFill>
              <a:latin typeface="Museo Sans Rounded 700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0576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Picture 55">
            <a:extLst>
              <a:ext uri="{FF2B5EF4-FFF2-40B4-BE49-F238E27FC236}">
                <a16:creationId xmlns:a16="http://schemas.microsoft.com/office/drawing/2014/main" id="{93608FB1-8A98-6648-9D6F-29FB47448F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370" y="9584131"/>
            <a:ext cx="1556091" cy="1556091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863A77A3-C27A-0944-A45F-78FBA28787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4324" y="9584131"/>
            <a:ext cx="1556091" cy="1556091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4605A1A4-C7AD-6B4D-8F38-199D306782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5432" y="8513453"/>
            <a:ext cx="1556091" cy="1556091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870B0D4E-2438-1C47-9509-45BE421D03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4813" y="7303166"/>
            <a:ext cx="1556091" cy="1556091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61E3D022-1162-B543-A454-B6107BCFDF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79092" y="7303166"/>
            <a:ext cx="1556091" cy="1556091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FC80C404-7E73-734D-9DBD-9CAFC9C0F0F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11370" y="8513453"/>
            <a:ext cx="1556091" cy="1556091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C70FD1BD-493C-2C45-8D0E-7B8185EC9A8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85216" y="9584131"/>
            <a:ext cx="1556091" cy="1556091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071819BD-D448-1B4F-B8C7-B21FF4B5857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79339" y="8513453"/>
            <a:ext cx="1556091" cy="1556091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B6B6DD56-D004-5D4A-BF24-54E2712548C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14310" y="7495266"/>
            <a:ext cx="1171890" cy="1171890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82967388-C4F6-6F46-8104-440E1573ECE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542906" y="7303166"/>
            <a:ext cx="1556091" cy="1556091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BB63CD7F-3B98-8D48-9118-793BF849B74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543401" y="8513453"/>
            <a:ext cx="1556091" cy="1556091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CDEE4C94-25B3-4E42-9373-3C7984B1271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649263" y="9817910"/>
            <a:ext cx="1450259" cy="1088532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FF304478-04F4-4A41-BBE0-A8D40E43DDE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847185" y="7303166"/>
            <a:ext cx="1556091" cy="1556091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78590DED-BE59-4A4F-BB57-37A160045AE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615275" y="8513453"/>
            <a:ext cx="1556091" cy="1556091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9E78B15A-0F2E-DD46-B055-24E77E82FBD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847308" y="8513453"/>
            <a:ext cx="1556091" cy="1556091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62FCA3B4-FF14-0C4F-A6B2-18A06D14A743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615276" y="7303166"/>
            <a:ext cx="1556091" cy="1556091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6D7531DF-6C94-7644-BB93-4071042478E6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720" y="7303166"/>
            <a:ext cx="1556091" cy="1556091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56F99449-449D-AF42-A2B4-FAA469BC7413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463" y="8513453"/>
            <a:ext cx="1556091" cy="155609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036EF89-D395-2C4F-A1EA-39E18339E1B4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506F1AB-A27D-B04B-90F3-B57652168EE4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906494" y="2901333"/>
            <a:ext cx="3965388" cy="1231189"/>
          </a:xfrm>
          <a:prstGeom prst="rect">
            <a:avLst/>
          </a:prstGeom>
        </p:spPr>
      </p:pic>
      <p:pic>
        <p:nvPicPr>
          <p:cNvPr id="54" name="Picture 53" descr="Screen of a cell phone&#10;&#10;Description automatically generated">
            <a:extLst>
              <a:ext uri="{FF2B5EF4-FFF2-40B4-BE49-F238E27FC236}">
                <a16:creationId xmlns:a16="http://schemas.microsoft.com/office/drawing/2014/main" id="{C778CE59-EA3E-6145-BBAD-4E3567DBFB6A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4686405" y="1655453"/>
            <a:ext cx="7164582" cy="401784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3B3B21-BB70-1F48-9AE3-1DE9F81FF1F1}"/>
              </a:ext>
            </a:extLst>
          </p:cNvPr>
          <p:cNvSpPr txBox="1"/>
          <p:nvPr/>
        </p:nvSpPr>
        <p:spPr>
          <a:xfrm>
            <a:off x="1418665" y="424541"/>
            <a:ext cx="93546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A little about me</a:t>
            </a:r>
            <a:endParaRPr lang="en-US" sz="3200" b="1" dirty="0">
              <a:solidFill>
                <a:schemeClr val="bg1"/>
              </a:solidFill>
              <a:latin typeface="Museo Sans Rounded 700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15309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900" decel="100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21EF8EE0-97A0-0047-95F5-C7C419D182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370" y="2280965"/>
            <a:ext cx="1556091" cy="1556091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0E0D78AC-D96F-7646-8962-ECC33DED06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4324" y="2280965"/>
            <a:ext cx="1556091" cy="155609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1503CFA9-D13E-0946-808E-D46F766FCA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5432" y="1210287"/>
            <a:ext cx="1556091" cy="1556091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006289D2-A8D2-E24C-BCE9-C9EDD65AC9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4813" y="0"/>
            <a:ext cx="1556091" cy="1556091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DB78B1D7-7145-8B45-8BDB-9516AEC251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79092" y="0"/>
            <a:ext cx="1556091" cy="1556091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AE247FEE-A760-114F-8B8E-25BF0E3FE8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11370" y="1210287"/>
            <a:ext cx="1556091" cy="1556091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C46B8C00-1655-904A-A1DF-DFD5BB254D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85216" y="2280965"/>
            <a:ext cx="1556091" cy="1556091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9D1BFD0E-745D-C94F-B6B7-AC92E9D289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79339" y="1210287"/>
            <a:ext cx="1556091" cy="1556091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3D08B13C-2DF3-7A4E-8639-29886FA7597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14310" y="192100"/>
            <a:ext cx="1171890" cy="117189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47D470D3-4462-A849-952E-8F1B761F5AC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542906" y="0"/>
            <a:ext cx="1556091" cy="1556091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22E1FF52-EAEB-6448-A056-0343B7A2024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543401" y="1210287"/>
            <a:ext cx="1556091" cy="1556091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E3A702EA-7145-1A4E-B6FA-4E96D4590C2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649263" y="2514744"/>
            <a:ext cx="1450259" cy="1088532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774CC1FA-6394-FA4E-B7A3-08B13A26A17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847185" y="0"/>
            <a:ext cx="1556091" cy="1556091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76364A54-B121-A54F-A910-E57D03B4BEC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615275" y="1210287"/>
            <a:ext cx="1556091" cy="1556091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32414C21-A919-534B-AF56-1BDBA829ADC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847308" y="1210287"/>
            <a:ext cx="1556091" cy="1556091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E4695CE0-43FF-494B-8065-4988F4900DF9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615276" y="0"/>
            <a:ext cx="1556091" cy="1556091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059BE300-9E64-6643-8245-C452A032A489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720" y="0"/>
            <a:ext cx="1556091" cy="1556091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4BC66EEB-6D50-D644-9D49-4DB5FCC13297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463" y="1210287"/>
            <a:ext cx="1556091" cy="155609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38038C13-CBC3-EE4E-BD95-E37951492C73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0" y="3603276"/>
            <a:ext cx="12192000" cy="6858000"/>
          </a:xfrm>
          <a:prstGeom prst="rect">
            <a:avLst/>
          </a:prstGeom>
        </p:spPr>
      </p:pic>
      <p:pic>
        <p:nvPicPr>
          <p:cNvPr id="27" name="Picture 26" descr="Screen of a cell phone&#10;&#10;Description automatically generated">
            <a:extLst>
              <a:ext uri="{FF2B5EF4-FFF2-40B4-BE49-F238E27FC236}">
                <a16:creationId xmlns:a16="http://schemas.microsoft.com/office/drawing/2014/main" id="{9E0CF26D-1904-EB4B-AD6C-09AA2C3EB7A6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552593" y="3784565"/>
            <a:ext cx="7450356" cy="417810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8116282C-810A-F94D-B20A-3F7864B1CB26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906494" y="4890020"/>
            <a:ext cx="3965388" cy="1231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2185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41BE6F0-F539-C845-B117-76FB396EE7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3B3B21-BB70-1F48-9AE3-1DE9F81FF1F1}"/>
              </a:ext>
            </a:extLst>
          </p:cNvPr>
          <p:cNvSpPr txBox="1"/>
          <p:nvPr/>
        </p:nvSpPr>
        <p:spPr>
          <a:xfrm>
            <a:off x="1418665" y="5876106"/>
            <a:ext cx="93546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My burnout story</a:t>
            </a:r>
          </a:p>
        </p:txBody>
      </p:sp>
      <p:pic>
        <p:nvPicPr>
          <p:cNvPr id="5" name="Picture 4" descr="A person wearing a costume&#10;&#10;Description automatically generated">
            <a:extLst>
              <a:ext uri="{FF2B5EF4-FFF2-40B4-BE49-F238E27FC236}">
                <a16:creationId xmlns:a16="http://schemas.microsoft.com/office/drawing/2014/main" id="{AF077B42-EA70-5A4D-926F-63B8C109AD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6259" y="1334407"/>
            <a:ext cx="5579482" cy="4189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290257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15693</TotalTime>
  <Words>465</Words>
  <Application>Microsoft Macintosh PowerPoint</Application>
  <PresentationFormat>Widescreen</PresentationFormat>
  <Paragraphs>106</Paragraphs>
  <Slides>39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8" baseType="lpstr">
      <vt:lpstr>Arial</vt:lpstr>
      <vt:lpstr>Calibri</vt:lpstr>
      <vt:lpstr>Calibri Light</vt:lpstr>
      <vt:lpstr>Museo Sans Rounded 100</vt:lpstr>
      <vt:lpstr>Museo Sans Rounded 300</vt:lpstr>
      <vt:lpstr>Museo Sans Rounded 500</vt:lpstr>
      <vt:lpstr>Museo Sans Rounded 700</vt:lpstr>
      <vt:lpstr>Museo Sans Rounded 900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Gary Keeler</dc:creator>
  <cp:lastModifiedBy>Gary Keeler</cp:lastModifiedBy>
  <cp:revision>28</cp:revision>
  <dcterms:created xsi:type="dcterms:W3CDTF">2019-05-09T14:11:55Z</dcterms:created>
  <dcterms:modified xsi:type="dcterms:W3CDTF">2019-08-07T16:10:17Z</dcterms:modified>
</cp:coreProperties>
</file>